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77C8-7CB3-DE2D-47F9-4A0AF36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34F1-47D6-A24D-033B-5EA34A736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4EC55-3A9F-ACF0-9374-57059FD5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63503-0593-BEC4-B0A2-4C4EC868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6A1E8-8366-EA4F-9991-6F14F7A5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828B0-3521-27B7-63E1-38452053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AC010-7F68-7C99-2874-88C37349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4C196-1ECD-D3C3-BF34-065CD5C2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DCE67-118B-F946-4905-0834FF42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8934D-2A99-D401-96B1-94FCED00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8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67710C-F7B7-9630-0093-30FED7FB0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3DF23-26D2-BED6-BDB8-1AD3CFE1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DC5CE-8F5B-BFDC-5D8A-54F875A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3EFA0-7C96-D380-ACCE-9E2692B2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485AF-33C2-EEA2-B9B2-ECB10584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5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FB877-8764-911A-C63F-DE0E05EE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927BD-0F91-1471-D589-E639B5D0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6FCAD-5613-4894-1A48-F5A7C83B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5F61A-2653-AF0B-14D2-0153B2F1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699E6-5EE4-5289-4390-1638E898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623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775B-3468-6DEE-DBC9-EE8B08AD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9D199-6EEB-6AA8-BD45-CBE1843E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9EE50-A8A7-0D71-D777-4211E063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24FFD-C47E-8BDE-9ECD-09FE8B7D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D98F0-EB1C-41DC-FCC8-BD97A1E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1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8DCE8-2254-005D-C0EC-EC33DE1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7B6C3-0A57-76C7-3689-4821B73EF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F1D698-2AFD-F741-AE49-E00FB684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F5D56-7A78-466C-4A91-48E249C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222070-5BC9-7AE0-D259-3E13E316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624C71-AF00-A826-A895-A221D513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4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931B3-2D2F-B86F-54A8-4CF6004B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9FF56-7E2A-7DA8-8E23-3131CD8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2944C-63C4-8C88-9499-7E458CB9D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564E7A-3B2D-7D65-A28B-43CC9690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FE856F-F35A-08FE-EEB7-177C57F8D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37C01D-E37C-5E24-5344-088E4B76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4F486D-7B9C-43FB-1DE5-3AFC9C5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D37FCF-BA0D-7427-620A-2655AA3F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5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99B2F-06B3-21A1-CE0F-8E8BEE7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FA467-E272-EDF3-8DAF-3616E2B6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F66688-964E-EDBD-6A00-E0DD39D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F0805A-2895-7C0B-60D2-299EED8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3680E1-31BA-ADAA-4F26-0D835FB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CCCDC9-447E-7168-953B-C52B0423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4C0B68-5649-FEFE-8FF8-68A808D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7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852DA-9BB4-90BA-C8CA-282A97CA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C1E26-F543-5CB2-7873-0A5B8CF7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AA5EE-8AF9-613F-9893-43E9755E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CB00D-727A-1810-531B-2A91F4E4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B7785A-9535-7E1F-5D26-7708E090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E4D48-DDED-BEF3-F81B-8C89C5F7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7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96E1-7912-9A36-0D17-D452A72B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B67E1A-EB92-7A1C-58A1-48F5AF610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44748A-AEF2-4837-F139-BA055956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69CF7-9F96-BAC2-A5ED-9085EF2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47A4-98F6-E01A-AB82-18012000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4A431-EE9E-70DD-921D-9C6D859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C9E434-43DB-B7D1-54B0-CFD3B27E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734DA-8273-56D8-C95D-DD4F5448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84FE6-30FA-8728-7FE8-0207B984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4484-D28F-4CFB-A186-E81D9C27907D}" type="datetimeFigureOut">
              <a:rPr lang="es-CO" smtClean="0"/>
              <a:t>22/02/2023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2FF4F-7EB1-3279-395E-EEE815437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79167-B5AC-1CBC-C4DC-20E23EC0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8464-260F-4EAD-B9CA-044EFB78E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69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094A0A-15A0-285D-4099-3BF925D8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graphicFrame>
        <p:nvGraphicFramePr>
          <p:cNvPr id="2" name="Objeto 1">
            <a:hlinkClick r:id="" action="ppaction://ole?verb=0"/>
            <a:extLst>
              <a:ext uri="{FF2B5EF4-FFF2-40B4-BE49-F238E27FC236}">
                <a16:creationId xmlns:a16="http://schemas.microsoft.com/office/drawing/2014/main" id="{52CDFDAF-3DC8-6356-1B76-59D61071F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80555"/>
              </p:ext>
            </p:extLst>
          </p:nvPr>
        </p:nvGraphicFramePr>
        <p:xfrm>
          <a:off x="1546225" y="1606550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3" imgW="6096180" imgH="3428963" progId="PowerPoint.Show.12">
                  <p:embed/>
                </p:oleObj>
              </mc:Choice>
              <mc:Fallback>
                <p:oleObj name="Presentation" r:id="rId3" imgW="6096180" imgH="342896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225" y="1606550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1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E484A1-8053-F423-2A69-A1EAFF1F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Microsoft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2023-02-02T04:10:32Z</dcterms:created>
  <dcterms:modified xsi:type="dcterms:W3CDTF">2023-02-22T13:09:30Z</dcterms:modified>
</cp:coreProperties>
</file>