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641A9-2AFD-37DF-E949-F06A4CA44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8A0FE-23BA-9056-87E9-66E526FFA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58DF2A-C544-9C7B-BA63-712F30EF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456D47-9151-6F00-F842-6881E2EB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24F61-203E-2616-CA6F-8F1D3430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158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11FC2-2F34-75C4-7E50-98B51F68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8860C8-1642-4A63-D0AE-7933BE25D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A712D-947D-4A5C-351A-0410F7A5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E036F-70B3-D886-A3B5-AF817334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46D90-A7CB-B323-C9A5-02430622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1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6277E0-2BA4-2887-081A-EEA0CE85A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5CE5E8-597B-A804-C4FD-D45A17AF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2BC49-AAC9-7238-9A11-C3367622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624AC-8C0E-8D0C-81D9-A2E02CB1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16F73-C419-0D3B-B634-5628BD61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99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49BBB-F01A-B009-0477-5031479C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7C381-2555-9717-11C1-8472E73F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88394-965F-37D9-CD9A-965DCBE7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73222-A3A0-7144-3D5F-C74C813F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7BE3F-E622-769A-8656-5F439B95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616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FD367-7C56-2BF8-CC9D-DFCC0D0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9B4F9A-DF70-B05D-8CC8-DADA5660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1F0FB-FC45-C0A2-AEA7-56739A4F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14657-5540-3146-90B2-10354DCA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D576F-3D33-EA46-E1AB-18ECB75D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423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B57D6-B4EC-00EF-868A-4686547D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02D26-5B18-4420-72E2-0C7AD4716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94A2A8-85D7-1B7F-7347-90E853FE1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F8A78C-6F02-C518-4B1B-B99BDCE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F8F289-2F47-68EC-D056-37971796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13EF36-4CC7-638C-87D3-51FDA41D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91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7BC39-CE29-27D2-0A99-42CFC45F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206E5-9C38-1265-DA33-3313786C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5F66D0-E64F-B1B9-7A55-73E4F4113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AA35A4-CACD-3E9E-D5A7-00F9B6022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4C91E7-5B7E-859C-78EC-CE7EAA8FC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BDC905-CE20-A551-E106-A5BB29A9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A0A1BC-9DEE-F202-724D-1B3F45E5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041352-A21C-C7E0-B66E-17478FB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82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66F2-76D9-218B-DA48-0491F965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66B855-CEA0-95DD-3511-CF4C0641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655DF3-E299-28DE-177E-4428AA0E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83FA6A-F3C2-1CBA-8A89-562D7ECB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6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6FD301-EDDE-3FF7-B60F-F7E2E787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926A50-1903-85B9-EC9E-A29D9772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8CCBA6-9F3F-052C-49A6-2879E649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82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273AD-844B-F294-9C0D-06604F38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9E59F-D556-9FDA-28BE-4202D473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3FF09D-BE5C-3116-7680-EB849FE72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4C4933-8341-3CE2-AC0B-3803855C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EA9004-D8FE-0ED2-1CDF-739AFD8B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4037B8-14DE-A7A4-EB50-7D3AB25A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96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4C300-A49B-3569-4CE7-1277EC30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7D530A-A132-00C3-916C-9891A5EDC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81F435-D2DC-0D42-5095-78EECF751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9AACF6-C8D8-0125-7EFA-56153EDE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78874E-24F7-E1E9-00DF-AEFB5A93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FAB3B-4C68-2BAE-2597-0EEAECA2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871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03C501-13F6-085E-DC6D-BEEDEF99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18BFF-C1A2-0434-69A0-CF2D9CC4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E4BBC-5179-A8F5-73E1-1F274B9EF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48E9-821B-4B1C-9EC6-527C9DE664E0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4309B-06F4-D7AA-6417-34FA3A45D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6590C-6762-853F-5C80-54B2EA62F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EA43-6E4B-4C3E-8FCC-6C1AAC0D91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64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1C5833A-B251-D51E-7E0C-3E90906F1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1" y="1002936"/>
            <a:ext cx="9182204" cy="546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239 Llamada rectangular">
            <a:extLst>
              <a:ext uri="{FF2B5EF4-FFF2-40B4-BE49-F238E27FC236}">
                <a16:creationId xmlns:a16="http://schemas.microsoft.com/office/drawing/2014/main" id="{6B6E4CF5-5A20-713D-0D4C-DDA79F701AF2}"/>
              </a:ext>
            </a:extLst>
          </p:cNvPr>
          <p:cNvSpPr/>
          <p:nvPr/>
        </p:nvSpPr>
        <p:spPr>
          <a:xfrm>
            <a:off x="594610" y="224853"/>
            <a:ext cx="11002780" cy="942975"/>
          </a:xfrm>
          <a:prstGeom prst="wedgeRectCallout">
            <a:avLst>
              <a:gd name="adj1" fmla="val -17886"/>
              <a:gd name="adj2" fmla="val 37876"/>
            </a:avLst>
          </a:prstGeom>
          <a:noFill/>
          <a:ln w="12700" cap="flat" cmpd="sng" algn="ctr">
            <a:solidFill>
              <a:srgbClr val="D8D6D7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</a:pPr>
            <a:r>
              <a:rPr lang="es-CO" sz="2000" b="1" dirty="0">
                <a:ln w="22225" cap="flat" cmpd="sng" algn="ctr">
                  <a:solidFill>
                    <a:srgbClr val="92D050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glow rad="88900">
                    <a:srgbClr val="000000">
                      <a:alpha val="61000"/>
                    </a:srgbClr>
                  </a:glow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REUNIÓN ESTRATEGIA DE PERMISOS DE TRABAJO VBKII- DEMEX </a:t>
            </a:r>
            <a:endParaRPr lang="es-CO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8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39 Llamada rectangular">
            <a:extLst>
              <a:ext uri="{FF2B5EF4-FFF2-40B4-BE49-F238E27FC236}">
                <a16:creationId xmlns:a16="http://schemas.microsoft.com/office/drawing/2014/main" id="{6B6E4CF5-5A20-713D-0D4C-DDA79F701AF2}"/>
              </a:ext>
            </a:extLst>
          </p:cNvPr>
          <p:cNvSpPr/>
          <p:nvPr/>
        </p:nvSpPr>
        <p:spPr>
          <a:xfrm>
            <a:off x="594610" y="224853"/>
            <a:ext cx="11002780" cy="942975"/>
          </a:xfrm>
          <a:prstGeom prst="wedgeRectCallout">
            <a:avLst>
              <a:gd name="adj1" fmla="val -17886"/>
              <a:gd name="adj2" fmla="val 37876"/>
            </a:avLst>
          </a:prstGeom>
          <a:noFill/>
          <a:ln w="12700" cap="flat" cmpd="sng" algn="ctr">
            <a:solidFill>
              <a:srgbClr val="D8D6D7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</a:pPr>
            <a:r>
              <a:rPr lang="es-CO" sz="2000" b="1" dirty="0">
                <a:ln w="22225" cap="flat" cmpd="sng" algn="ctr">
                  <a:solidFill>
                    <a:srgbClr val="92D050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glow rad="88900">
                    <a:srgbClr val="000000">
                      <a:alpha val="61000"/>
                    </a:srgbClr>
                  </a:glow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REUNIÓN ESTRATEGIA DE PERMISOS DE TRABAJO VBKII- DEMEX </a:t>
            </a:r>
            <a:endParaRPr lang="es-CO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A0FF6A-9A00-E8CD-01A3-8C60DEAE6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98" y="1002936"/>
            <a:ext cx="9182203" cy="546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645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1</cp:revision>
  <dcterms:created xsi:type="dcterms:W3CDTF">2023-04-04T17:23:08Z</dcterms:created>
  <dcterms:modified xsi:type="dcterms:W3CDTF">2023-04-04T17:44:40Z</dcterms:modified>
</cp:coreProperties>
</file>