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89FB-D0B4-0C8E-9EFF-8C054B9F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56A0A-3857-49FC-E9F2-D89F5D27D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0AEF3-7651-8FF2-03C3-D2144DFC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05C41-3FD5-13D1-5CFE-17864D6B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CCDCE-2F00-D0B4-53D3-0C22F1C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266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F3877-7F3D-7A49-D16B-BD644F03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E91E9F-AFF4-6FB0-D478-D3612374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70EF6-0249-EA85-247C-6113AF25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C3102-B891-0380-A07E-30B047EA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84F16-73D2-FF9F-20AD-85FC557D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0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58471-5E0B-9E31-57E0-6CCA53626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6736BE-9DCE-A193-C572-EF37B2A0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E9240-CA97-D116-BD29-C8275D56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5C1EC-E812-E44B-6A79-C1924D3E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85B43-B098-9F01-AFD5-622F8511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95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166F-9744-4DFE-D5A1-38B9801A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12E05-1815-BF69-4823-A6145026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E7E181-408F-BB58-CA73-821678B5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F25B2-E8B8-0A00-C560-A806F74C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02782-5A66-4F0C-2572-FAE80352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0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50D3-BC2A-E41A-DED8-3E7BB611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4F7AF-32F5-FD55-15E1-A036C0A8B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44FF1-1310-B854-E0B9-F8B4DCD0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67E88-6077-0099-8B8F-EE1442C3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0700E-4A07-059A-355F-BF1749A5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580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E8357-CD84-B605-4381-E176B5CE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472CF-3487-7E50-FA12-E5087FE5C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04557-D2EA-95A5-9B04-A7FF97A1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CD880-DF55-F185-C184-00536257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64307-AAC0-DF91-32F9-0F82F074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374878-7F59-3C85-3555-E9BB1978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331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B432A-C805-58A4-B13A-EB636858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9986E-9010-4907-FAA1-9280ED27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DF9D8-1A59-7430-1683-0AF4F37F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DB0DCB-7C6E-748C-2054-04AC7570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D6D37C-5E1D-8428-917F-3DA10DDB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0E61A2-107F-4209-9201-A15C989F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C7BCC9-58EF-DAFA-F108-D7FCD1F4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5DDE6F-3634-45A2-CED5-1F5F19AA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579F4-D949-84E3-EEAA-8B80691F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3B258-C411-06C6-CF66-1931D155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B70D4F-B562-DC5F-BC58-6BA44CAF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A0EA1B-B8FE-4EC9-53DA-63610CAE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370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7CB24C-2767-10BE-C783-CF58D1C1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949517-253B-4663-2BC9-D7A17E18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1C1782-A992-34C9-39B5-50E17F1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10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6471-8F3E-6D14-F95C-A4CCB795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C7552-E4AB-6C55-E7CF-9C3DB063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46D81C-48AC-5AD8-EFDC-9E21C8BE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3FC1B-BCA1-B54C-4334-89F6DA3B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9D30E-1E83-7C07-FE1D-2619CE16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9B1DC8-0D3B-AA90-2910-B3294999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49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48F48-BCF1-A2F5-00BA-E559169F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A8F49B-2E3B-0372-0628-FCF19CEF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2054D0-F140-98A7-4716-22D396A9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0EE7FD-F1A8-98C4-C3E8-D6D7CADE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0C302E-712C-7FBA-C2ED-17CC6166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4D1F91-7718-CC78-2668-C7F3A739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66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7FBC55-9DE2-7634-EE0E-1AE2E4A0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B3DB3-E4E2-A148-6DD5-028EF0F8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7D6E0-47F3-E52A-8DD4-5363C8C6E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EA0C-B737-40F9-AEB7-DE6EDF578F3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7597C-4E2F-EA36-6C4D-2F0210D4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25570-4CDB-A84C-830C-4C5CB20B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07EA-29C2-4183-AC2A-7CD6AA431C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5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CDB027-5F07-FDE5-341F-493005A8F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58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2</cp:revision>
  <dcterms:created xsi:type="dcterms:W3CDTF">2023-03-12T17:58:58Z</dcterms:created>
  <dcterms:modified xsi:type="dcterms:W3CDTF">2023-03-12T17:59:51Z</dcterms:modified>
</cp:coreProperties>
</file>