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BC7AE-C9BD-C09D-07E6-4FA127DD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EC495-E334-D10B-E87D-A34B7565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DEF04-D846-16A6-05A0-6DB54966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931F6-B7B1-23A4-56E2-6555A96E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62162-1015-49BD-D479-B9A47533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3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BD62-545B-DDB6-A02C-1D81CAD3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16432E-1EE3-8988-2DFB-261DD172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06F4B-949E-E64C-1E1F-8D532D4D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26DF2-03CA-F377-CE08-B4095FD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0BA30-E1BE-99E3-F5AF-AC588A80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4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EAB352-C867-0658-5BF8-5F15488B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09B217-D448-ED77-3BF5-25ACCCB1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7E089F-916B-0415-E4EE-549FE068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7611F-D2F7-04DD-1DF0-F9BCD5F2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4A865-BDB4-97D9-8FD5-E49289E5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3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11BF5-DCA1-E755-ADC3-85F15781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AB7DF-D297-2E7B-104D-338218DB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1602D-D134-02A7-EFEC-E51155A8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3E15D-8025-1E88-C947-F2DDB141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816BE-0785-4FFF-332F-CDD5121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55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D812-03D3-544D-9F4A-5ADE98BE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B4DC2-869F-AB16-7F16-727D8060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6E935-780D-7795-B5EE-638338E8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F6D4C-6D72-DF1B-0916-84114A4F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75EB4-7791-D47E-26DA-C295380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756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4A6E5-8868-B18E-E913-692EBBBA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466E6-3E65-A40F-85AC-45468E51B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B05B6C-8368-F308-B518-9C2747DC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C16FE5-8E96-CC47-6F2B-751893F6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3A257-E725-DD16-94D9-26785864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DCCFD-1F9F-D8D0-CF56-2B1DCA5A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9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19AF-27DE-CFD8-3DC8-E2C7F37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20AEA2-A1E9-E60E-EAF5-79AD95DF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7D5902-521D-18A4-2EFE-DFAA35B6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CEB165-9CAE-1200-7CEB-363CEAFEC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DC33BF-AE61-F77E-C846-2BF589A70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B34C29-B638-0B5D-2DB9-16BCE893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7A13CC-F1FA-DDB4-B490-D01E1C98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D365D8-32F1-C9F3-BC3A-2AA13C1A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06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86479-E492-AC6F-7EA9-DBA2FDD0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402F5D-1F6D-CEAD-DF15-A9AC4AC0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D06C7B-3F7C-5E15-7508-EA339023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B70A55-96F9-EEE1-0FDB-A0DEC09D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0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D6EA5A-FCCF-BDB2-F158-1AEAB6D6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94FBC-4089-D1C9-FC06-AD7DBA4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488098-8048-4B4A-7730-398D6278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33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E28A4-18D3-8B3A-20FD-AD649F7A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F57FE-A298-5269-D7F6-2C05B62D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0DD4A5-A5B8-FD82-E234-1703D47A1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333A8F-90E7-BCB8-F8A3-B25A03F2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7A726-6F24-3254-3D2E-03E4897D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AC8862-B7A3-96E1-CB5A-F8108A76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51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610C9-C0F4-9129-8F38-602C8EF9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709D33-1A77-055C-42EB-6A26450C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9A1AD-7248-C576-0B8E-F6B1E636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51F8C1-DABC-E4F8-CF9F-A085BC8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94DB16-155B-A2FD-EF5E-BAD65992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6A952-6B07-0FF0-C2F1-C0ACB318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7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AF5209-54DB-8BB1-0AA9-1AAF799B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5912F-6BD4-B4F7-701B-697A9403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3F489-D3A8-4E71-1BF2-63C7DC791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3545-5EDD-4212-8532-CC5741F2B901}" type="datetimeFigureOut">
              <a:rPr lang="es-CO" smtClean="0"/>
              <a:t>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C0CAA-29C2-DC05-EAB7-A9130A2A2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2AF22-3426-E591-011B-B50FDF910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4F42-3BEF-4E51-B05A-63C680705A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6BF90A-0E1F-FF2F-DB6E-E09DA2F2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9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140DF6-E682-5C64-C26C-D65F2A2B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9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2023-03-08T11:44:36Z</dcterms:created>
  <dcterms:modified xsi:type="dcterms:W3CDTF">2023-03-08T11:46:56Z</dcterms:modified>
</cp:coreProperties>
</file>