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1700-9635-8B21-843C-E63CE583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48CA2-80CB-7BB7-550C-B8864FBA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17727-6515-5191-73FA-5F32C380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1A9A8-DFB3-52F4-E0F4-F7D0FB2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D87D-C4DC-76C4-3616-66E97F40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4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9E017-641E-1498-3A9C-691C62A0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10FAF-0258-CDBB-DEFC-897949A6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3A078-D8A7-3BA6-C930-AED0465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D9C6A-FDD8-F2FB-54B3-4E501EC8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F7297-AFA7-949C-D5CE-1237336A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2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E519B-29B0-5E19-8F1C-ADCA9951A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9CE0D9-5839-886B-DD84-F23B6580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92B07-86D2-D968-D95C-26F5813D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3BBE8-A33F-8BC1-5CF2-35F1E21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3AC63-A73E-FCA0-4CEE-2C611EE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0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C2B4A-D10C-600B-713C-E7B6E05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B39A6-AD55-E30E-CAA9-8895040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65A26-77BF-C925-D114-2409D594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DD99E-1830-519E-86CC-40297A0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1954C-7321-F34E-D60C-747EF2C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9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3C03-F59E-F084-084E-0BB15891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E0E18-48EE-F53C-1195-F80B8975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784EC-23C7-B7C5-E6BB-8FD0C638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BD9F2-FE7D-9518-B77F-FF1F1015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9E138-7B70-BA25-6E21-20ADA60A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4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EECA-42B3-8101-AF11-90E5902B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D4F75-0330-F76F-A9FF-E4C00E8C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5FF10-747D-265D-568E-0661E755E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B3935-572C-5662-F7F1-47E42BB8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21827B-5ADC-C8E2-A2CC-15DBE9B8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E81420-4542-9721-03D6-A2C95A08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A209A-4731-F7A4-7D24-0DEFE735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5BC40-5FA4-9190-320A-103DD04E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76980-3699-2154-75B3-B5F63F03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4D78B-EF34-2A23-2461-3448F278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F371F3-DFC2-9EAB-B440-C74CBE22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F0A8EA-52BB-F656-DC85-3CE8ACFE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750359-BAF4-3014-327A-995162A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B97BF6-0560-E1E5-DAFD-B35C413C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8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D019-4E8B-378A-433E-971FA538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83F92F-B673-A06E-7D34-EDE371D3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C9A5CC-C9BD-EB98-9A45-3B39D54B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7EE46D-1E1B-BA31-BA9B-15141A3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26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C3552-7FA5-C007-CBE6-B78EC817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48B624-61DE-43E7-F6A9-6BB1974E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CCB557-B752-C062-0886-3F7339F3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9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AA1E8-08F1-960D-2E8B-BDE833CD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2E669-26F3-E6E5-59B8-849FF2AD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9CE325-C7D3-97FA-46DA-65C6647F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B2AEF-4490-359B-6821-26BAFBF6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23788-E4CD-C791-CB47-6EA63E80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5FA51-5D82-D842-A8AC-C83D0E5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4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779C-77E2-7951-1A53-CFF65C48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511297-ED4A-4B79-EB8A-971B87BAD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6689F-F580-131D-7EF0-9079AD3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9F9FE-14C6-0162-C53A-36E98E38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475C6-36C0-EC3A-8D94-073D7326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145B0B-2642-ED90-BBF9-2F61C1B9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3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8D9F3F-99E2-DFF3-5357-1CD82D0C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ED66-47D2-23F9-0664-30353609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48275-5211-2D03-58FE-F44C0404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D7A8-BEA9-47B4-8CAD-AF9FABBA2374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DF0A7-6B31-9E44-E84C-64139D48C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EFB9C-D3B0-8077-CD3C-7BDB72B91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446B-D64B-4E8E-BE0F-989DA02C7F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5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276693-BC8B-8F54-5797-E3D64C06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8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2023-02-27T11:43:16Z</dcterms:created>
  <dcterms:modified xsi:type="dcterms:W3CDTF">2023-02-27T11:43:47Z</dcterms:modified>
</cp:coreProperties>
</file>