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8C7BE-5B2A-5237-486D-CF647337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EDAE6-4379-FBC4-DEC4-67A184F3A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FE226-154A-3E61-FB21-501BD62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D33C3-313F-19C6-3551-71E16E90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3BEDD-A452-066D-7F47-5E70094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35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AC708-3770-5623-E969-6CB3F890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36AC78-FFFD-79F6-0D95-B625AB8A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57CC2-1724-D52A-F98A-4447701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AD086-246D-6D34-7B7D-C119151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27447-A09A-4D73-7DA1-2C015C4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6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70F574-4C3E-FF8C-B659-B8731EF38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56DC70-7532-147D-2908-8C846E0B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50A13-F938-4E94-7589-E2863A73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FCAA5-B992-3CBC-7934-AE705325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4B0DD-6004-528E-53F9-20461728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1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24AFE-360F-65EA-6E2F-5BC0AAE3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5BE09-1EF0-7308-E138-35D49107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E524-30AF-9AE0-CB2A-EE31D2F2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A2C93-D1F2-B811-52F5-A8820346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7267D-C0E3-7B16-146A-4B16470D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8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9C77D-1DB3-900F-166B-D25A4720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0AE0E-6B71-0EBD-5DE0-1B4AD796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C57AF-C88D-EA9A-0D72-797A51E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A287D-21E6-35D2-E158-48FD62F6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14290-D2EC-5858-992C-80AD097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36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C5B0F-9383-EB83-3C23-7056447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1AC7C-9B6E-B697-924A-BE634F6A9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7E0B18-7346-5B77-8F49-098A2C75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52B7AF-8DAD-1100-A3A7-B899FA54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264EB0-F369-C3D9-9A23-DDC944A6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A8C15-B621-FCC8-6BF3-37E12A1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71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43FFC-B23A-90EE-AD1D-D9DD07A2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F2DF7-A361-90F9-8BE4-B0C7875C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F1165A-E71E-1A00-1EAE-B2EA5266E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CDD3AA-68AC-8D69-F2D2-C20B63D1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2F9515-57C5-D526-63FB-813D4FE56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F9E142-EC29-6EC1-1ACE-24A817B5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CA98E-FA45-2751-0D67-34B7D405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EC9004-8F9D-0EBD-D221-1DAA5181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3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84F20-3827-73A9-2008-1CEECC25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23A906-4833-477D-413B-F290B243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1DC79-4D6C-3514-EC0C-AE745D7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70497-9389-AEFF-FD60-3ED91D90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64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A28F64-FD64-A406-9159-2DEB342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B6D51F-A6DA-768A-DD15-6E10C8B6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E7F51C-AFC9-BFCD-77A1-88BECA2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7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69DE5-E530-D363-4FD6-E46553B5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81CF9-5848-0E5D-3DD9-DBDEB0F0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ECA000-70DF-CF11-2E44-1DCAF71F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668568-2B02-8868-FD65-AC10D461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6D3F00-59F9-DE60-9214-E4EB1F0B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1B200-E0F1-A180-C840-A4B9AF1D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6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8490C-AFC3-B0E0-2091-87F7A372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B75CFB-66DB-0FA4-FB93-91C9CD455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062B33-400E-3D9C-F226-C72EB063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ABE69-52F9-BF08-CC76-D3675D51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18F36E-87C0-3F0D-F216-207FA4FE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9DD59-ED5B-332F-BDE3-E28E7B4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06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758CDA-0C92-73CC-E47A-39AA48E2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7C2F8B-875A-6BF7-53AE-A3E99B4D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08096-BE5B-00DC-2697-A260076C4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FD2A-D5B3-462A-BCEF-2F8F7066A004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F36AC-2EE5-A9DB-8D3F-2558696A4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CACCE-190E-725E-187A-191AFBEB8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2A31-4157-4A97-A22F-E30983F7E4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9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B41701-663C-9A49-4DB2-B8F7F8C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1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2023-02-28T17:11:24Z</dcterms:created>
  <dcterms:modified xsi:type="dcterms:W3CDTF">2023-02-28T17:11:43Z</dcterms:modified>
</cp:coreProperties>
</file>