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"/>
  </p:notesMasterIdLst>
  <p:sldIdLst>
    <p:sldId id="2326" r:id="rId2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s Amaya" initials="JA" lastIdx="1" clrIdx="0">
    <p:extLst>
      <p:ext uri="{19B8F6BF-5375-455C-9EA6-DF929625EA0E}">
        <p15:presenceInfo xmlns:p15="http://schemas.microsoft.com/office/powerpoint/2012/main" userId="aa3461af4376ec40" providerId="Windows Live"/>
      </p:ext>
    </p:extLst>
  </p:cmAuthor>
  <p:cmAuthor id="2" name="HSE UTITALCO" initials="HU" lastIdx="1" clrIdx="1">
    <p:extLst>
      <p:ext uri="{19B8F6BF-5375-455C-9EA6-DF929625EA0E}">
        <p15:presenceInfo xmlns:p15="http://schemas.microsoft.com/office/powerpoint/2012/main" userId="HSE UTITAL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061" autoAdjust="0"/>
  </p:normalViewPr>
  <p:slideViewPr>
    <p:cSldViewPr snapToGrid="0">
      <p:cViewPr varScale="1">
        <p:scale>
          <a:sx n="62" d="100"/>
          <a:sy n="62" d="100"/>
        </p:scale>
        <p:origin x="26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45AD-E52E-4122-BF1C-CA8C6765F8B9}" type="datetimeFigureOut">
              <a:rPr lang="es-CO" smtClean="0"/>
              <a:t>2/07/2023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34609-2600-45B5-8187-043FAD22AB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95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63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11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88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35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17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8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2/07/2023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946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18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2/07/2023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23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86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2/07/2023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2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54E0-5B3C-4F1E-A67D-DF109BAB66B0}" type="datetimeFigureOut">
              <a:rPr lang="es-CO" smtClean="0"/>
              <a:t>2/07/2023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59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2A441992-6F97-4AB5-030D-1BBCE71E5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05140"/>
              </p:ext>
            </p:extLst>
          </p:nvPr>
        </p:nvGraphicFramePr>
        <p:xfrm>
          <a:off x="72398" y="833173"/>
          <a:ext cx="6686130" cy="97126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9095">
                  <a:extLst>
                    <a:ext uri="{9D8B030D-6E8A-4147-A177-3AD203B41FA5}">
                      <a16:colId xmlns:a16="http://schemas.microsoft.com/office/drawing/2014/main" val="1868287457"/>
                    </a:ext>
                  </a:extLst>
                </a:gridCol>
                <a:gridCol w="2106859">
                  <a:extLst>
                    <a:ext uri="{9D8B030D-6E8A-4147-A177-3AD203B41FA5}">
                      <a16:colId xmlns:a16="http://schemas.microsoft.com/office/drawing/2014/main" val="3678952715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981651798"/>
                    </a:ext>
                  </a:extLst>
                </a:gridCol>
                <a:gridCol w="997337">
                  <a:extLst>
                    <a:ext uri="{9D8B030D-6E8A-4147-A177-3AD203B41FA5}">
                      <a16:colId xmlns:a16="http://schemas.microsoft.com/office/drawing/2014/main" val="221063372"/>
                    </a:ext>
                  </a:extLst>
                </a:gridCol>
                <a:gridCol w="790214">
                  <a:extLst>
                    <a:ext uri="{9D8B030D-6E8A-4147-A177-3AD203B41FA5}">
                      <a16:colId xmlns:a16="http://schemas.microsoft.com/office/drawing/2014/main" val="4238532587"/>
                    </a:ext>
                  </a:extLst>
                </a:gridCol>
              </a:tblGrid>
              <a:tr h="612568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OPORTUNIDAD DE 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ACCIÒN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DE CIERRE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05217"/>
                  </a:ext>
                </a:extLst>
              </a:tr>
              <a:tr h="3586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29/06/2023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4.3. El plan de rescate es efectivo (práctica/simulacro)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Realizar simulacro de rescate para el personal expuesto.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Oscar Caballero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02/07/2023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518354"/>
                  </a:ext>
                </a:extLst>
              </a:tr>
            </a:tbl>
          </a:graphicData>
        </a:graphic>
      </p:graphicFrame>
      <p:sp>
        <p:nvSpPr>
          <p:cNvPr id="20" name="Rectángulo 19">
            <a:extLst>
              <a:ext uri="{FF2B5EF4-FFF2-40B4-BE49-F238E27FC236}">
                <a16:creationId xmlns:a16="http://schemas.microsoft.com/office/drawing/2014/main" id="{4C4A74C7-8EFD-B1A3-0E7D-C21CF49145B7}"/>
              </a:ext>
            </a:extLst>
          </p:cNvPr>
          <p:cNvSpPr/>
          <p:nvPr/>
        </p:nvSpPr>
        <p:spPr>
          <a:xfrm>
            <a:off x="-3357" y="2364160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EE1214B-87FA-FFEC-ED80-08A40F3824B4}"/>
              </a:ext>
            </a:extLst>
          </p:cNvPr>
          <p:cNvSpPr/>
          <p:nvPr/>
        </p:nvSpPr>
        <p:spPr>
          <a:xfrm>
            <a:off x="31500" y="1955450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378DE2D-63AA-D748-2EDE-9F26CAA0A8AA}"/>
              </a:ext>
            </a:extLst>
          </p:cNvPr>
          <p:cNvSpPr txBox="1"/>
          <p:nvPr/>
        </p:nvSpPr>
        <p:spPr>
          <a:xfrm>
            <a:off x="51750" y="2018055"/>
            <a:ext cx="6815250" cy="30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5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</a:rPr>
              <a:t>SOPORTES DE CIERRE  </a:t>
            </a:r>
            <a:endParaRPr lang="es-CO" sz="1350" b="1" dirty="0">
              <a:solidFill>
                <a:schemeClr val="tx2"/>
              </a:solidFill>
              <a:latin typeface="Arial Narrow" panose="020B0606020202030204" pitchFamily="34" charset="0"/>
              <a:ea typeface="Tahoma" panose="020B0604030504040204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52ACB59-FFC0-66AD-7AA4-59667ABFE06C}"/>
              </a:ext>
            </a:extLst>
          </p:cNvPr>
          <p:cNvSpPr/>
          <p:nvPr/>
        </p:nvSpPr>
        <p:spPr>
          <a:xfrm>
            <a:off x="124349" y="1986904"/>
            <a:ext cx="303750" cy="303750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0AAA026-5FD2-A443-580B-2242F155E3D8}"/>
              </a:ext>
            </a:extLst>
          </p:cNvPr>
          <p:cNvSpPr txBox="1"/>
          <p:nvPr/>
        </p:nvSpPr>
        <p:spPr>
          <a:xfrm>
            <a:off x="19668" y="2455147"/>
            <a:ext cx="674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Evidencia acción 1: </a:t>
            </a:r>
            <a:r>
              <a:rPr lang="es-MX" sz="1200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Registro de modificación de formato de medición de gases.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68F72-98DC-0866-AF36-0F48B0B6E0AF}"/>
              </a:ext>
            </a:extLst>
          </p:cNvPr>
          <p:cNvSpPr/>
          <p:nvPr/>
        </p:nvSpPr>
        <p:spPr>
          <a:xfrm>
            <a:off x="6750" y="419512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017DD5D-EA08-FC59-6490-1BBA54903F4F}"/>
              </a:ext>
            </a:extLst>
          </p:cNvPr>
          <p:cNvSpPr/>
          <p:nvPr/>
        </p:nvSpPr>
        <p:spPr>
          <a:xfrm>
            <a:off x="0" y="54864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pic>
        <p:nvPicPr>
          <p:cNvPr id="4" name="Imagen 3" descr="Logo 03-09-2019 - 2">
            <a:extLst>
              <a:ext uri="{FF2B5EF4-FFF2-40B4-BE49-F238E27FC236}">
                <a16:creationId xmlns:a16="http://schemas.microsoft.com/office/drawing/2014/main" id="{DDBDAED7-02EB-3841-0E0F-BF012E2A0E2C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4810" y="106265"/>
            <a:ext cx="830832" cy="293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910E5B-7921-8733-32C7-C7BFE2BE26E2}"/>
              </a:ext>
            </a:extLst>
          </p:cNvPr>
          <p:cNvSpPr txBox="1"/>
          <p:nvPr/>
        </p:nvSpPr>
        <p:spPr>
          <a:xfrm>
            <a:off x="0" y="101806"/>
            <a:ext cx="68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chemeClr val="tx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PLAN DE ACCIÓN </a:t>
            </a:r>
            <a:r>
              <a:rPr lang="es-ES" sz="1200" b="1" dirty="0">
                <a:solidFill>
                  <a:schemeClr val="tx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– ESPACIOS CONFINADOS</a:t>
            </a:r>
            <a:endParaRPr lang="es-CO" sz="1200" b="1" dirty="0">
              <a:solidFill>
                <a:schemeClr val="tx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B2F317A-DBC3-1F17-3BAA-56FE4247034B}"/>
              </a:ext>
            </a:extLst>
          </p:cNvPr>
          <p:cNvSpPr/>
          <p:nvPr/>
        </p:nvSpPr>
        <p:spPr>
          <a:xfrm>
            <a:off x="92849" y="86318"/>
            <a:ext cx="303750" cy="303750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06AD55-4F68-9010-EA49-B8896C6CB084}"/>
              </a:ext>
            </a:extLst>
          </p:cNvPr>
          <p:cNvSpPr txBox="1"/>
          <p:nvPr/>
        </p:nvSpPr>
        <p:spPr>
          <a:xfrm>
            <a:off x="99269" y="456111"/>
            <a:ext cx="274995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s-MX" sz="1575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Reporte</a:t>
            </a:r>
            <a:endParaRPr lang="es-MX" sz="1575" dirty="0">
              <a:solidFill>
                <a:schemeClr val="tx2"/>
              </a:solidFill>
              <a:latin typeface="Arial Narrow" panose="020B0606020202030204" pitchFamily="34" charset="0"/>
              <a:ea typeface="Tahoma" panose="020B0604030504040204" pitchFamily="34" charset="0"/>
              <a:cs typeface="72 Condensed" panose="020B05060300000000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C90967-0F4C-88F8-F7F2-65726F591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40" y="3161233"/>
            <a:ext cx="3067882" cy="172084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50F288C-E5B9-3217-FC25-2515BD259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07" y="5016576"/>
            <a:ext cx="3154182" cy="18759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06A5D11-B151-F766-C6E4-D26E7A658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9589" y="3126193"/>
            <a:ext cx="3303971" cy="186872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D8EA98E-D174-AE00-3003-D5800E980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7918" y="5030620"/>
            <a:ext cx="3303971" cy="186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2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3402</TotalTime>
  <Words>63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Kelly</dc:creator>
  <cp:lastModifiedBy>Claudia Pérez</cp:lastModifiedBy>
  <cp:revision>389</cp:revision>
  <cp:lastPrinted>2022-11-11T06:14:00Z</cp:lastPrinted>
  <dcterms:created xsi:type="dcterms:W3CDTF">2020-11-10T18:23:04Z</dcterms:created>
  <dcterms:modified xsi:type="dcterms:W3CDTF">2023-07-02T23:42:29Z</dcterms:modified>
</cp:coreProperties>
</file>