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357" r:id="rId3"/>
    <p:sldId id="358" r:id="rId4"/>
    <p:sldId id="440" r:id="rId5"/>
    <p:sldId id="498" r:id="rId6"/>
    <p:sldId id="518" r:id="rId7"/>
    <p:sldId id="520" r:id="rId8"/>
    <p:sldId id="519" r:id="rId9"/>
    <p:sldId id="517" r:id="rId10"/>
    <p:sldId id="484" r:id="rId11"/>
    <p:sldId id="280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itchFamily="2" charset="0"/>
      <p:regular r:id="rId16"/>
    </p:embeddedFon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0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86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1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9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39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2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26 de Mayo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25585" y="1216700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justificación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estrategia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control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elegida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recorrido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 y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final del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rostro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comparado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la imagen original.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-Evaluación Seguimiento de trayectoria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2" y="1512390"/>
            <a:ext cx="4792312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Descargar Suite Calculadora de </a:t>
            </a: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Geogebra</a:t>
            </a: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25F7BD-765D-8B21-1D63-C04F836ED8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2" t="20042" r="7308" b="8584"/>
          <a:stretch/>
        </p:blipFill>
        <p:spPr>
          <a:xfrm>
            <a:off x="2765056" y="2178961"/>
            <a:ext cx="4730636" cy="260684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BCE023A-0768-E999-8AD3-A4C2B4612E6D}"/>
              </a:ext>
            </a:extLst>
          </p:cNvPr>
          <p:cNvSpPr/>
          <p:nvPr/>
        </p:nvSpPr>
        <p:spPr>
          <a:xfrm>
            <a:off x="2895600" y="2571750"/>
            <a:ext cx="2234774" cy="9686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44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2" y="1512390"/>
            <a:ext cx="4792312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Importar imagen: </a:t>
            </a:r>
            <a:r>
              <a:rPr lang="es-ES" sz="2000" dirty="0">
                <a:solidFill>
                  <a:schemeClr val="tx2"/>
                </a:solidFill>
              </a:rPr>
              <a:t>Herramientas/imagen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F5A4B-5287-96A9-8681-2C1D0668D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2" r="24872" b="45524"/>
          <a:stretch/>
        </p:blipFill>
        <p:spPr>
          <a:xfrm>
            <a:off x="984738" y="2163162"/>
            <a:ext cx="7424770" cy="248337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37CDA636-D65E-999D-4A6C-CCECFBBFC556}"/>
              </a:ext>
            </a:extLst>
          </p:cNvPr>
          <p:cNvSpPr/>
          <p:nvPr/>
        </p:nvSpPr>
        <p:spPr>
          <a:xfrm>
            <a:off x="984739" y="3251688"/>
            <a:ext cx="1230924" cy="57003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39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9251E5-EBDE-430C-CFD9-8B1C222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0" r="70308" b="56923"/>
          <a:stretch/>
        </p:blipFill>
        <p:spPr>
          <a:xfrm>
            <a:off x="2527301" y="2372224"/>
            <a:ext cx="3352799" cy="2475775"/>
          </a:xfrm>
          <a:prstGeom prst="rect">
            <a:avLst/>
          </a:prstGeom>
        </p:spPr>
      </p:pic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1" y="1512390"/>
            <a:ext cx="8208061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Crear el mapa de puntos de la imagen : </a:t>
            </a:r>
            <a:r>
              <a:rPr lang="es-ES" sz="2000" dirty="0">
                <a:solidFill>
                  <a:schemeClr val="tx2"/>
                </a:solidFill>
              </a:rPr>
              <a:t>Herramientas/punto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CDA636-D65E-999D-4A6C-CCECFBBFC556}"/>
              </a:ext>
            </a:extLst>
          </p:cNvPr>
          <p:cNvSpPr/>
          <p:nvPr/>
        </p:nvSpPr>
        <p:spPr>
          <a:xfrm>
            <a:off x="4032299" y="3163357"/>
            <a:ext cx="409792" cy="52626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511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Mapa de Puntos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38061" y="1512390"/>
            <a:ext cx="8208061" cy="33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Obtener mapa de puntos de la imagen : </a:t>
            </a:r>
            <a:r>
              <a:rPr lang="es-ES" sz="2000" dirty="0">
                <a:solidFill>
                  <a:schemeClr val="tx2"/>
                </a:solidFill>
              </a:rPr>
              <a:t>Algebra/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6CE35C-4964-44AF-2E1E-873F39C01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92" t="12227" r="-1495" b="10956"/>
          <a:stretch/>
        </p:blipFill>
        <p:spPr>
          <a:xfrm>
            <a:off x="5787611" y="2163162"/>
            <a:ext cx="2393994" cy="26042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4CB990-2498-6BB2-FBF3-2D85C5CDA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45" r="53676" b="45524"/>
          <a:stretch/>
        </p:blipFill>
        <p:spPr>
          <a:xfrm>
            <a:off x="498892" y="2215839"/>
            <a:ext cx="4564550" cy="25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61224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686646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Evaluación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Planeación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17508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18153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Utilizar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 9 (Planeación de trayectorias)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mapa de puntos para generar la planeación de trayectorias a partir de tu rostro, marcando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set-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 el software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Geogebra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Planear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trayectoria que debe seguir el algoritmo empleando el mapa de puntos obtenido, considerando la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descripción más próxima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los rasgos físicos de tu rostro (Forma de la cara, forma del cabello, ojos, cejas, nariz, boca y orejas), (barba en caso de que aplique).</a:t>
            </a:r>
          </a:p>
          <a:p>
            <a:pPr algn="just"/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código requerido para generar la planeación de trayectorias empleado la técnica que consideres más eficiente para esta aplicación (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Control en lazo abierto, control de posición, control de trayectorias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ó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PurePursuit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way-points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). Considerando el ajuste de los parámetros cinemáticos del robot móvil como: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angular (w), velocidad lineal (v), ancho de la muestra (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ts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tiempo de simulación (t),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ganacias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etc.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116684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20924</TotalTime>
  <Words>523</Words>
  <Application>Microsoft Office PowerPoint</Application>
  <PresentationFormat>Presentación en pantalla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Fira Sans Condensed Light</vt:lpstr>
      <vt:lpstr>Advent Pro Light</vt:lpstr>
      <vt:lpstr>Rajdhani</vt:lpstr>
      <vt:lpstr>Arial</vt:lpstr>
      <vt:lpstr>Anton</vt:lpstr>
      <vt:lpstr>Ai Tech Agency by Slidesgo</vt:lpstr>
      <vt:lpstr>Presentación de PowerPoint</vt:lpstr>
      <vt:lpstr>Bienvenida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361</cp:revision>
  <dcterms:modified xsi:type="dcterms:W3CDTF">2025-05-25T19:11:30Z</dcterms:modified>
</cp:coreProperties>
</file>