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57" r:id="rId3"/>
    <p:sldId id="358" r:id="rId4"/>
    <p:sldId id="365" r:id="rId5"/>
    <p:sldId id="424" r:id="rId6"/>
    <p:sldId id="407" r:id="rId7"/>
    <p:sldId id="408" r:id="rId8"/>
    <p:sldId id="426" r:id="rId9"/>
    <p:sldId id="409" r:id="rId10"/>
    <p:sldId id="410" r:id="rId11"/>
    <p:sldId id="411" r:id="rId12"/>
    <p:sldId id="425" r:id="rId13"/>
    <p:sldId id="427" r:id="rId14"/>
    <p:sldId id="280" r:id="rId15"/>
  </p:sldIdLst>
  <p:sldSz cx="9144000" cy="5143500" type="screen16x9"/>
  <p:notesSz cx="6858000" cy="9144000"/>
  <p:embeddedFontLst>
    <p:embeddedFont>
      <p:font typeface="Advent Pro Light" panose="020B0604020202020204" charset="0"/>
      <p:regular r:id="rId17"/>
      <p:bold r:id="rId18"/>
    </p:embeddedFont>
    <p:embeddedFont>
      <p:font typeface="Anton" pitchFamily="2" charset="0"/>
      <p:regular r:id="rId19"/>
    </p:embeddedFont>
    <p:embeddedFont>
      <p:font typeface="Fira Sans Condensed Light" panose="020B0403050000020004" pitchFamily="3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7197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insideairbnb.com/get-the-dat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TI3002C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23 de Septiembre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a:solidFill>
                  <a:schemeClr val="tx2"/>
                </a:solidFill>
                <a:latin typeface="Fira Sans Condensed Light" panose="020B0604020202020204" charset="0"/>
                <a:cs typeface="Times New Roman" panose="02020603050405020304" pitchFamily="18" charset="0"/>
              </a:rPr>
              <a:t>test de </a:t>
            </a:r>
            <a:r>
              <a:rPr lang="es-ES" b="1" dirty="0" err="1">
                <a:solidFill>
                  <a:schemeClr val="tx2"/>
                </a:solidFill>
                <a:latin typeface="Fira Sans Condensed Light" panose="020B0604020202020204" charset="0"/>
                <a:cs typeface="Times New Roman" panose="02020603050405020304" pitchFamily="18" charset="0"/>
              </a:rPr>
              <a:t>Tukey</a:t>
            </a:r>
            <a:r>
              <a:rPr lang="es-ES" dirty="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"Q1" </a:t>
            </a:r>
            <a:r>
              <a:rPr lang="es-ES" dirty="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"Q3", </a:t>
            </a:r>
            <a:r>
              <a:rPr lang="es-ES" dirty="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3.3.1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3.3.1 (</a:t>
            </a:r>
            <a:r>
              <a:rPr lang="en-US" sz="1600" b="1" dirty="0" err="1">
                <a:solidFill>
                  <a:schemeClr val="tx2"/>
                </a:solidFill>
                <a:latin typeface="Fira Sans Condensed Light" panose="020B0604020202020204" charset="0"/>
                <a:cs typeface="Times New Roman" panose="02020603050405020304" pitchFamily="18" charset="0"/>
              </a:rPr>
              <a:t>Valores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columna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procesada</a:t>
            </a:r>
            <a:r>
              <a:rPr lang="en-US" sz="1600"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3.3.2</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3.3.2 (</a:t>
            </a:r>
            <a:r>
              <a:rPr lang="en-US" sz="1600" b="1" dirty="0" err="1">
                <a:solidFill>
                  <a:schemeClr val="tx2"/>
                </a:solidFill>
                <a:latin typeface="Fira Sans Condensed Light" panose="020B0604020202020204" charset="0"/>
                <a:cs typeface="Times New Roman" panose="02020603050405020304" pitchFamily="18" charset="0"/>
              </a:rPr>
              <a:t>Valores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columna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procesada</a:t>
            </a:r>
            <a:r>
              <a:rPr lang="en-US" sz="1600"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26000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https://itesm.zoom.us/j/9648719322</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-Valores Nulos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34462" y="971850"/>
            <a:ext cx="4076163" cy="3199800"/>
          </a:xfrm>
          <a:prstGeom prst="rect">
            <a:avLst/>
          </a:prstGeom>
        </p:spPr>
        <p:txBody>
          <a:bodyPr spcFirstLastPara="1" wrap="square" lIns="91425" tIns="91425" rIns="91425" bIns="91425" anchor="ctr" anchorCtr="0">
            <a:noAutofit/>
          </a:bodyPr>
          <a:lstStyle/>
          <a:p>
            <a:pPr lvl="0"/>
            <a:r>
              <a:rPr lang="en" sz="4000" dirty="0"/>
              <a:t>VALORES ATÍPICOS</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-Valores atípicos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24679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a:solidFill>
                  <a:schemeClr val="tx2"/>
                </a:solidFill>
                <a:latin typeface="Fira Sans Condensed Light" panose="020B0604020202020204" charset="0"/>
                <a:cs typeface="Times New Roman" panose="02020603050405020304" pitchFamily="18" charset="0"/>
              </a:rPr>
              <a:t>outlier</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7594</TotalTime>
  <Words>883</Words>
  <Application>Microsoft Office PowerPoint</Application>
  <PresentationFormat>Presentación en pantalla (16:9)</PresentationFormat>
  <Paragraphs>134</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Rajdhani</vt:lpstr>
      <vt:lpstr>Arial</vt:lpstr>
      <vt:lpstr>Fira Sans Condensed Light</vt:lpstr>
      <vt:lpstr>Anton</vt:lpstr>
      <vt:lpstr>Advent Pro Light</vt:lpstr>
      <vt:lpstr>Ai Tech Agency by Slidesgo</vt:lpstr>
      <vt:lpstr>Presentación de PowerPoint</vt:lpstr>
      <vt:lpstr>Bienvenida</vt:lpstr>
      <vt:lpstr>Presentación de PowerPoint</vt:lpstr>
      <vt:lpstr>ANALÍTICA DE DATOS</vt:lpstr>
      <vt:lpstr>Clase Anterior</vt:lpstr>
      <vt:lpstr>Presentación de PowerPoint</vt:lpstr>
      <vt:lpstr>Presentación de PowerPoint</vt:lpstr>
      <vt:lpstr>VALORES ATÍPICOS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248</cp:revision>
  <dcterms:modified xsi:type="dcterms:W3CDTF">2024-09-23T17:28:09Z</dcterms:modified>
</cp:coreProperties>
</file>