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4"/>
  </p:notesMasterIdLst>
  <p:sldIdLst>
    <p:sldId id="256" r:id="rId2"/>
    <p:sldId id="357" r:id="rId3"/>
    <p:sldId id="358" r:id="rId4"/>
    <p:sldId id="432" r:id="rId5"/>
    <p:sldId id="407" r:id="rId6"/>
    <p:sldId id="408" r:id="rId7"/>
    <p:sldId id="364" r:id="rId8"/>
    <p:sldId id="409" r:id="rId9"/>
    <p:sldId id="410" r:id="rId10"/>
    <p:sldId id="411" r:id="rId11"/>
    <p:sldId id="425" r:id="rId12"/>
    <p:sldId id="436" r:id="rId13"/>
  </p:sldIdLst>
  <p:sldSz cx="9144000" cy="5143500" type="screen16x9"/>
  <p:notesSz cx="6858000" cy="9144000"/>
  <p:embeddedFontLst>
    <p:embeddedFont>
      <p:font typeface="Advent Pro Light" panose="020B0604020202020204" charset="0"/>
      <p:regular r:id="rId15"/>
      <p:bold r:id="rId16"/>
    </p:embeddedFont>
    <p:embeddedFont>
      <p:font typeface="Anton" pitchFamily="2" charset="0"/>
      <p:regular r:id="rId17"/>
    </p:embeddedFont>
    <p:embeddedFont>
      <p:font typeface="Fira Sans Condensed Light" panose="020B0403050000020004" pitchFamily="34" charset="0"/>
      <p:regular r:id="rId18"/>
      <p:bold r:id="rId19"/>
      <p:italic r:id="rId20"/>
      <p:boldItalic r:id="rId21"/>
    </p:embeddedFont>
    <p:embeddedFont>
      <p:font typeface="Rajdhani"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6F0869D-6747-181C-C598-34D430369A4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FED5E2D-CC6D-F869-1943-0E393F770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AC84E39-5FB2-17BE-79CC-B29A3251E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426789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884839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ITIS013</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Ingeniería de Software I</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31 de Enero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4.1 (Valores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Detalle precios y productos fabricados 2022</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4 de </a:t>
            </a:r>
            <a:r>
              <a:rPr lang="en-US" sz="1600" b="1" dirty="0" err="1">
                <a:solidFill>
                  <a:srgbClr val="FFFF00"/>
                </a:solidFill>
                <a:latin typeface="Fira Sans Condensed Light" panose="020B0604020202020204" charset="0"/>
                <a:cs typeface="Times New Roman" panose="02020603050405020304" pitchFamily="18" charset="0"/>
              </a:rPr>
              <a:t>febrero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3471628-6DD6-88B4-9395-746AC30B6F5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65DD4EB-3E40-0666-B94C-C9EB648D7CF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(Valores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C64BA-8F2D-30B0-EFC8-3BA52081255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5035ED88-114F-D8BC-E3F8-CA48BD886430}"/>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4.2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Cd. De México: </a:t>
            </a:r>
            <a:r>
              <a:rPr lang="en-US" sz="1600" b="1" dirty="0">
                <a:solidFill>
                  <a:schemeClr val="tx2"/>
                </a:solidFill>
                <a:latin typeface="Fira Sans Condensed Light" panose="020B0604020202020204" charset="0"/>
                <a:cs typeface="Times New Roman" panose="02020603050405020304" pitchFamily="18" charset="0"/>
              </a:rPr>
              <a:t>País.csv y Mexico.csv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4 de </a:t>
            </a:r>
            <a:r>
              <a:rPr lang="en-US" sz="1600" b="1" dirty="0" err="1">
                <a:solidFill>
                  <a:srgbClr val="FFFF00"/>
                </a:solidFill>
                <a:latin typeface="Fira Sans Condensed Light" panose="020B0604020202020204" charset="0"/>
                <a:cs typeface="Times New Roman" panose="02020603050405020304" pitchFamily="18" charset="0"/>
              </a:rPr>
              <a:t>febrero</a:t>
            </a:r>
            <a:r>
              <a:rPr lang="en-US" sz="1600" b="1">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5F7E74C-D074-DFC3-995E-34E81E26BFD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DED1206-7707-1428-4632-2C4522CCE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9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3BF42D17-1801-D6A4-5E18-008C6D99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pic>
        <p:nvPicPr>
          <p:cNvPr id="2" name="Picture 2" descr="Virtual Horizon BUAP">
            <a:extLst>
              <a:ext uri="{FF2B5EF4-FFF2-40B4-BE49-F238E27FC236}">
                <a16:creationId xmlns:a16="http://schemas.microsoft.com/office/drawing/2014/main" id="{23A48E5B-A6E1-A8A3-CBF3-37CAD9D56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-Valores Atípicos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a:solidFill>
                  <a:schemeClr val="tx2"/>
                </a:solidFill>
                <a:latin typeface="Fira Sans Condensed Light" panose="020B0604020202020204" charset="0"/>
                <a:cs typeface="Times New Roman" panose="02020603050405020304" pitchFamily="18" charset="0"/>
              </a:rPr>
              <a:t>outlier</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a:solidFill>
                  <a:schemeClr val="tx2"/>
                </a:solidFill>
                <a:latin typeface="Fira Sans Condensed Light" panose="020B0604020202020204" charset="0"/>
                <a:cs typeface="Times New Roman" panose="02020603050405020304" pitchFamily="18" charset="0"/>
              </a:rPr>
              <a:t>test de </a:t>
            </a:r>
            <a:r>
              <a:rPr lang="es-ES" b="1" dirty="0" err="1">
                <a:solidFill>
                  <a:schemeClr val="tx2"/>
                </a:solidFill>
                <a:latin typeface="Fira Sans Condensed Light" panose="020B0604020202020204" charset="0"/>
                <a:cs typeface="Times New Roman" panose="02020603050405020304" pitchFamily="18" charset="0"/>
              </a:rPr>
              <a:t>Tukey</a:t>
            </a:r>
            <a:r>
              <a:rPr lang="es-ES" dirty="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"Q1" </a:t>
            </a:r>
            <a:r>
              <a:rPr lang="es-ES" dirty="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"Q3", </a:t>
            </a:r>
            <a:r>
              <a:rPr lang="es-ES" dirty="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8224</TotalTime>
  <Words>804</Words>
  <Application>Microsoft Office PowerPoint</Application>
  <PresentationFormat>Presentación en pantalla (16:9)</PresentationFormat>
  <Paragraphs>121</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Fira Sans Condensed Light</vt:lpstr>
      <vt:lpstr>Anton</vt:lpstr>
      <vt:lpstr>Arial</vt:lpstr>
      <vt:lpstr>Rajdhani</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272</cp:revision>
  <dcterms:modified xsi:type="dcterms:W3CDTF">2025-01-31T18:14:55Z</dcterms:modified>
</cp:coreProperties>
</file>