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6"/>
  </p:notesMasterIdLst>
  <p:sldIdLst>
    <p:sldId id="256" r:id="rId2"/>
    <p:sldId id="357" r:id="rId3"/>
    <p:sldId id="358" r:id="rId4"/>
    <p:sldId id="432" r:id="rId5"/>
    <p:sldId id="433" r:id="rId6"/>
    <p:sldId id="434" r:id="rId7"/>
    <p:sldId id="364" r:id="rId8"/>
    <p:sldId id="407" r:id="rId9"/>
    <p:sldId id="408" r:id="rId10"/>
    <p:sldId id="412" r:id="rId11"/>
    <p:sldId id="425" r:id="rId12"/>
    <p:sldId id="435" r:id="rId13"/>
    <p:sldId id="436" r:id="rId14"/>
    <p:sldId id="437" r:id="rId15"/>
  </p:sldIdLst>
  <p:sldSz cx="9144000" cy="5143500" type="screen16x9"/>
  <p:notesSz cx="6858000" cy="9144000"/>
  <p:embeddedFontLst>
    <p:embeddedFont>
      <p:font typeface="Advent Pro Light" panose="020B0604020202020204" charset="0"/>
      <p:regular r:id="rId17"/>
      <p:bold r:id="rId18"/>
    </p:embeddedFont>
    <p:embeddedFont>
      <p:font typeface="Anton" pitchFamily="2" charset="0"/>
      <p:regular r:id="rId19"/>
    </p:embeddedFont>
    <p:embeddedFont>
      <p:font typeface="Fira Sans Condensed Light" panose="020B0403050000020004" pitchFamily="34" charset="0"/>
      <p:regular r:id="rId20"/>
      <p:bold r:id="rId21"/>
      <p:italic r:id="rId22"/>
      <p:boldItalic r:id="rId23"/>
    </p:embeddedFont>
    <p:embeddedFont>
      <p:font typeface="Rajdhani"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59DB432-8A9A-2F7E-A435-7039936BBC2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9FBFD621-6E08-85E1-AEF1-9CED8EC674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40368B4-6610-F60D-28AA-433EBCB22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127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6F0869D-6747-181C-C598-34D430369A4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FED5E2D-CC6D-F869-1943-0E393F770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AC84E39-5FB2-17BE-79CC-B29A3251E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2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642FD70-8D85-B008-2FDB-5BF336808B0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D0684A1-84AA-1B5F-9642-FBDE3D8461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9D2CA1F-7554-69AE-FAC9-B0BA8FC404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67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914638B-991D-E3A6-1E78-BEA30E04AEB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8C9A9DB-A9D1-E997-B99C-84B4CC46B7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951CDE8-09C3-B444-99A1-E7E929EB0F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17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8FAA432-29E1-0B1A-DC6D-34763C67238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B274B49-0596-4C58-A061-9785D81C2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B52DBA0-BECF-E158-4579-1EE67FE56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206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22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Propuesta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Software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8531" y="1347268"/>
            <a:ext cx="8297802" cy="322762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1. TÍTULO DE LA PROPUESTA</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•Nombre del proyecto</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Un nombre claro y conciso para 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•Fecha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La fecha de la propuesta.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RESUMEN EJECUTIVO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•Descripción breve</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Resumen general del proyecto, los problemas que se van a solucionar y los    objetivos principales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•Beneficios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Beneficios clave para el cliente o la organización que contratará el desarrollo.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OBJETIVOS DEL PROYECTO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 general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Qué se espera lograr con el desarrollo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específicos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Detallar los objetivos específicos del software (funciones principales, áreas que se van a abordar, etc.).</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806E390-D5DD-DB09-6F57-C29AE553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 (Valores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7FE6DE0-DED0-25F7-FDBC-A36469C3EDE9}"/>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6601DA37-090D-C7A2-9527-3269F5DE675F}"/>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4C71017-412F-BCCF-8A79-B501E6CE7CB8}"/>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400AB5C-8A3E-2C60-7754-66A990235E65}"/>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24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5E4912B6-7C9C-7D28-4DDA-CF51E53B9BE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9ACC867-F760-4384-D9BD-E1C32242B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0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3471628-6DD6-88B4-9395-746AC30B6F5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65DD4EB-3E40-0666-B94C-C9EB648D7CF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C64BA-8F2D-30B0-EFC8-3BA52081255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5035ED88-114F-D8BC-E3F8-CA48BD886430}"/>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 (Valores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archive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País.csv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5F7E74C-D074-DFC3-995E-34E81E26BFD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DED1206-7707-1428-4632-2C4522CCE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9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1D3DF92-57F7-0FE7-EB85-0AC9472F1AC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A30D959-3429-149F-E66A-B85433B5B214}"/>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96EF0BE-EA9C-8A53-C064-63FBF5ABCCF8}"/>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2E4671D9-1DBF-B7DB-C091-10479CC5FADC}"/>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24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27791B6-4DD8-3410-CBD3-F5C49A76D7F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8F9A1FF-2141-CB05-48AA-673562AED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50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-Evaluación 1 </a:t>
            </a:r>
          </a:p>
          <a:p>
            <a:pPr marL="146050" lvl="0" indent="0">
              <a:buSzPts val="1300"/>
            </a:pPr>
            <a:r>
              <a:rPr lang="es-ES" dirty="0"/>
              <a:t> -Extracción de datos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685A22B-3C0B-1253-629E-CDE407C1135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B0C3A4F1-7513-4647-A7C9-D1F878FAD2F3}"/>
              </a:ext>
            </a:extLst>
          </p:cNvPr>
          <p:cNvSpPr txBox="1">
            <a:spLocks/>
          </p:cNvSpPr>
          <p:nvPr/>
        </p:nvSpPr>
        <p:spPr>
          <a:xfrm>
            <a:off x="393701" y="400269"/>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2.3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8975E7-8CA9-D4CF-E951-9C656A2AC2CB}"/>
              </a:ext>
            </a:extLst>
          </p:cNvPr>
          <p:cNvCxnSpPr/>
          <p:nvPr/>
        </p:nvCxnSpPr>
        <p:spPr>
          <a:xfrm rot="5400000">
            <a:off x="203275" y="688716"/>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7F070C3-3648-D337-B628-9C2BB19ABA17}"/>
              </a:ext>
            </a:extLst>
          </p:cNvPr>
          <p:cNvSpPr txBox="1"/>
          <p:nvPr/>
        </p:nvSpPr>
        <p:spPr>
          <a:xfrm>
            <a:off x="309294" y="813964"/>
            <a:ext cx="8829299"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2.3 (</a:t>
            </a:r>
            <a:r>
              <a:rPr lang="en-US" sz="1600" b="1" dirty="0" err="1">
                <a:solidFill>
                  <a:schemeClr val="tx2"/>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Pais</a:t>
            </a:r>
            <a:r>
              <a:rPr lang="en-US" sz="1600" b="1" dirty="0">
                <a:solidFill>
                  <a:schemeClr val="tx2"/>
                </a:solidFill>
                <a:latin typeface="Fira Sans Condensed Light" panose="020B0604020202020204" charset="0"/>
                <a:cs typeface="Times New Roman" panose="02020603050405020304" pitchFamily="18" charset="0"/>
              </a:rPr>
              <a:t>.csv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s-ES" sz="1600" b="1" dirty="0">
                <a:solidFill>
                  <a:schemeClr val="tx2"/>
                </a:solidFill>
                <a:latin typeface="Fira Sans Condensed Light" panose="020B0604020202020204" charset="0"/>
                <a:cs typeface="Times New Roman" panose="02020603050405020304" pitchFamily="18" charset="0"/>
              </a:rPr>
              <a:t>Los registros de 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host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name</a:t>
            </a:r>
            <a:r>
              <a:rPr lang="es-ES" sz="1600" b="1" dirty="0">
                <a:solidFill>
                  <a:schemeClr val="tx2"/>
                </a:solidFill>
                <a:latin typeface="Fira Sans Condensed Light" panose="020B0604020202020204" charset="0"/>
                <a:cs typeface="Times New Roman" panose="02020603050405020304" pitchFamily="18" charset="0"/>
              </a:rPr>
              <a:t>”  diferentes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s-ES" sz="1600" b="1" dirty="0">
                <a:solidFill>
                  <a:schemeClr val="tx2"/>
                </a:solidFill>
                <a:latin typeface="Fira Sans Condensed Light" panose="020B0604020202020204" charset="0"/>
                <a:cs typeface="Times New Roman" panose="02020603050405020304" pitchFamily="18" charset="0"/>
              </a:rPr>
              <a:t>Los registros de los host que se hallan unido a Airbnb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antes del año 2019</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s-ES" sz="1600" b="1" dirty="0">
                <a:solidFill>
                  <a:schemeClr val="tx2"/>
                </a:solidFill>
                <a:latin typeface="Fira Sans Condensed Light" panose="020B0604020202020204" charset="0"/>
                <a:cs typeface="Times New Roman" panose="02020603050405020304" pitchFamily="18" charset="0"/>
              </a:rPr>
              <a:t>Los registros de los host que responden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más tardar en 1 día</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s-ES" sz="1600" b="1" dirty="0">
                <a:solidFill>
                  <a:schemeClr val="tx2"/>
                </a:solidFill>
                <a:latin typeface="Fira Sans Condensed Light" panose="020B0604020202020204" charset="0"/>
                <a:cs typeface="Times New Roman" panose="02020603050405020304" pitchFamily="18" charset="0"/>
              </a:rPr>
              <a:t>Los registros que tengan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al menos 5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accommodates</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s-ES" sz="1600" b="1" dirty="0">
                <a:solidFill>
                  <a:schemeClr val="tx2"/>
                </a:solidFill>
                <a:latin typeface="Fira Sans Condensed Light" panose="020B0604020202020204" charset="0"/>
                <a:cs typeface="Times New Roman" panose="02020603050405020304" pitchFamily="18" charset="0"/>
              </a:rPr>
              <a:t>Los registros de los tipos de cuarto: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Entire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home”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Private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room</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lo mucho cuenten con 4 camas</a:t>
            </a:r>
            <a:r>
              <a:rPr lang="es-ES" sz="1600" b="1" dirty="0">
                <a:solidFill>
                  <a:schemeClr val="tx2"/>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tengan 1 baño o que 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superhost</a:t>
            </a:r>
            <a:r>
              <a:rPr lang="es-ES" sz="1600" b="1" dirty="0">
                <a:solidFill>
                  <a:schemeClr val="tx2"/>
                </a:solidFill>
                <a:latin typeface="Fira Sans Condensed Light" panose="020B0604020202020204" charset="0"/>
                <a:cs typeface="Times New Roman" panose="02020603050405020304" pitchFamily="18" charset="0"/>
              </a:rPr>
              <a:t>” pero con la condición de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todos 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instant_bookable</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s-ES" sz="1600" b="1" dirty="0">
                <a:solidFill>
                  <a:schemeClr val="tx2"/>
                </a:solidFill>
                <a:latin typeface="Fira Sans Condensed Light" panose="020B0604020202020204" charset="0"/>
                <a:cs typeface="Times New Roman" panose="02020603050405020304" pitchFamily="18" charset="0"/>
              </a:rPr>
              <a:t>Los registros cuyo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review_scores_cleanliness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sea menor de 3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review_scores_rating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sea mayor de 3</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B084F457-C5B9-CCA1-EB4F-CACCF220220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48E630A-233B-41FB-94AE-2BB4B1A90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36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E662BBD-C695-17B7-B6A2-536E2160969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C78F075B-DAD5-3573-1DCE-3DD01A785838}"/>
              </a:ext>
            </a:extLst>
          </p:cNvPr>
          <p:cNvSpPr txBox="1">
            <a:spLocks/>
          </p:cNvSpPr>
          <p:nvPr/>
        </p:nvSpPr>
        <p:spPr>
          <a:xfrm>
            <a:off x="393701" y="450417"/>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2.3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0CE0D26-DF7B-B20C-8B27-FFC38BF10357}"/>
              </a:ext>
            </a:extLst>
          </p:cNvPr>
          <p:cNvCxnSpPr/>
          <p:nvPr/>
        </p:nvCxnSpPr>
        <p:spPr>
          <a:xfrm rot="5400000">
            <a:off x="203275" y="782500"/>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7D60184-9630-76CD-5E8C-B23E730D7369}"/>
              </a:ext>
            </a:extLst>
          </p:cNvPr>
          <p:cNvSpPr txBox="1"/>
          <p:nvPr/>
        </p:nvSpPr>
        <p:spPr>
          <a:xfrm>
            <a:off x="393701" y="978331"/>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Lunes 20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hora </a:t>
            </a:r>
            <a:r>
              <a:rPr lang="en-US" sz="1600" b="1" dirty="0" err="1">
                <a:solidFill>
                  <a:srgbClr val="FFFF00"/>
                </a:solidFill>
                <a:latin typeface="Fira Sans Condensed Light" panose="020B0604020202020204" charset="0"/>
                <a:cs typeface="Times New Roman" panose="02020603050405020304" pitchFamily="18" charset="0"/>
              </a:rPr>
              <a:t>asignada</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en</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clase</a:t>
            </a:r>
            <a:endParaRPr lang="en-US" sz="1600" b="1" dirty="0">
              <a:solidFill>
                <a:srgbClr val="FFFF00"/>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A45AA34C-F313-CCBB-BF0D-858F95AB3F1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5426C55-9601-8B0E-2380-80990C2B6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2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3BF42D17-1801-D6A4-5E18-008C6D99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pic>
        <p:nvPicPr>
          <p:cNvPr id="2" name="Picture 2" descr="Virtual Horizon BUAP">
            <a:extLst>
              <a:ext uri="{FF2B5EF4-FFF2-40B4-BE49-F238E27FC236}">
                <a16:creationId xmlns:a16="http://schemas.microsoft.com/office/drawing/2014/main" id="{23A48E5B-A6E1-A8A3-CBF3-37CAD9D56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7976</TotalTime>
  <Words>1048</Words>
  <Application>Microsoft Office PowerPoint</Application>
  <PresentationFormat>Presentación en pantalla (16:9)</PresentationFormat>
  <Paragraphs>187</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Fira Sans Condensed Light</vt:lpstr>
      <vt:lpstr>Advent Pro Light</vt:lpstr>
      <vt:lpstr>Anton</vt:lpstr>
      <vt:lpstr>Rajdhani</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290</cp:revision>
  <dcterms:modified xsi:type="dcterms:W3CDTF">2025-01-22T16:21:00Z</dcterms:modified>
</cp:coreProperties>
</file>