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357" r:id="rId3"/>
    <p:sldId id="358" r:id="rId4"/>
    <p:sldId id="390" r:id="rId5"/>
    <p:sldId id="450" r:id="rId6"/>
    <p:sldId id="453" r:id="rId7"/>
    <p:sldId id="435" r:id="rId8"/>
    <p:sldId id="454" r:id="rId9"/>
    <p:sldId id="400" r:id="rId10"/>
    <p:sldId id="447" r:id="rId11"/>
    <p:sldId id="280" r:id="rId12"/>
  </p:sldIdLst>
  <p:sldSz cx="9144000" cy="5143500" type="screen16x9"/>
  <p:notesSz cx="6858000" cy="9144000"/>
  <p:embeddedFontLst>
    <p:embeddedFont>
      <p:font typeface="Advent Pro Light" panose="020B0604020202020204" charset="0"/>
      <p:regular r:id="rId14"/>
      <p:bold r:id="rId15"/>
    </p:embeddedFont>
    <p:embeddedFont>
      <p:font typeface="Anton" pitchFamily="2" charset="0"/>
      <p:regular r:id="rId16"/>
    </p:embeddedFont>
    <p:embeddedFont>
      <p:font typeface="Fira Sans Condensed Light" panose="020B0403050000020004" pitchFamily="3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6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5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43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60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27 de Febrero 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218607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6 (Recursos Estáticos)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Recursos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estáticos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directorio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acceso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100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recursos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estáticos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diversa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extensión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Presentar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funcionamiento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clase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asignación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calificación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equipo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Routers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figuring multiple Routers using a Python script - Labing Overload">
            <a:extLst>
              <a:ext uri="{FF2B5EF4-FFF2-40B4-BE49-F238E27FC236}">
                <a16:creationId xmlns:a16="http://schemas.microsoft.com/office/drawing/2014/main" id="{D042B4C2-23BC-56DB-9364-55408266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26" y="1378122"/>
            <a:ext cx="7270590" cy="342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59EFD6-1740-65BD-993A-FC9CD2A3ABCB}"/>
              </a:ext>
            </a:extLst>
          </p:cNvPr>
          <p:cNvSpPr txBox="1"/>
          <p:nvPr/>
        </p:nvSpPr>
        <p:spPr>
          <a:xfrm>
            <a:off x="5568461" y="1603800"/>
            <a:ext cx="6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MAIN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1000D0-78E2-F2B0-44A9-AA89675C989F}"/>
              </a:ext>
            </a:extLst>
          </p:cNvPr>
          <p:cNvSpPr txBox="1"/>
          <p:nvPr/>
        </p:nvSpPr>
        <p:spPr>
          <a:xfrm>
            <a:off x="4717398" y="3338816"/>
            <a:ext cx="109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ROUTERS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614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-Recursos Estáticos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2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 ESTÁTICOS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040559" y="2270963"/>
            <a:ext cx="6868096" cy="157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¿Qué son los recursos estáticos?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El acelerador web considera recursos estáticos a todo archivo que tenga alguna de las siguientes extensiones de archivo:</a:t>
            </a:r>
          </a:p>
          <a:p>
            <a:pPr marL="152400" indent="0">
              <a:buNone/>
            </a:pPr>
            <a:endParaRPr lang="es-ES" sz="14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Las imágenes con extensión JPG, JPEG, PNG, GIF, WEBP, SVG, BMP, TIFF e ICO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CSS y JS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Las fuentes con extensión EOT, TTF, OTF, WOFF y WOFF2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multimedia con extensión AVI, MP4, MPEG, MPG, MOV, MKV, OGM, OGV, WEBM, DIVX y WMV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de audio WAV, MP3, OGG, MKA, MID, MIDI, 3GP y WMA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comprimidos de tipo 7z, Bz2, ZIP, RAR, TAR, TBZ, TGZ, TXZ, GZ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Y otros archivos como CSV, PDF, DOC, DOCX, PPT, PPTX, XLS, XLSX, ODP, ODS, ODT, RTF, FLAC, FLV, SWF y EXE.</a:t>
            </a:r>
            <a:r>
              <a:rPr lang="es-ES" sz="1400" b="1" dirty="0">
                <a:solidFill>
                  <a:schemeClr val="tx2"/>
                </a:solidFill>
              </a:rPr>
              <a:t>	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5933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 ESTÁTICOS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532929" y="1198491"/>
            <a:ext cx="6868096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¿Qué son los recursos estáticos?</a:t>
            </a:r>
          </a:p>
        </p:txBody>
      </p:sp>
      <p:pic>
        <p:nvPicPr>
          <p:cNvPr id="1026" name="Picture 2" descr="Tutorial: Creación de una aplicación de chat sin servidor con el servicio  de Azure Web PubSub y Azure Static Web Apps | Microsoft Learn">
            <a:extLst>
              <a:ext uri="{FF2B5EF4-FFF2-40B4-BE49-F238E27FC236}">
                <a16:creationId xmlns:a16="http://schemas.microsoft.com/office/drawing/2014/main" id="{76176F01-1BD1-93E8-182B-983527D8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05" y="1910413"/>
            <a:ext cx="4328990" cy="280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0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17927</TotalTime>
  <Words>470</Words>
  <Application>Microsoft Office PowerPoint</Application>
  <PresentationFormat>Presentación en pantalla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Fira Sans Condensed Light</vt:lpstr>
      <vt:lpstr>Arial</vt:lpstr>
      <vt:lpstr>Rajdhani</vt:lpstr>
      <vt:lpstr>Anton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Routers</vt:lpstr>
      <vt:lpstr>Clase Anterior</vt:lpstr>
      <vt:lpstr>RECURSOS ESTÁTICOS</vt:lpstr>
      <vt:lpstr>RECURSOS ESTÁTICOS</vt:lpstr>
      <vt:lpstr>FastAPI</vt:lpstr>
      <vt:lpstr>Actividad 6 (Recursos Estáticos)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García Suárez</cp:lastModifiedBy>
  <cp:revision>277</cp:revision>
  <dcterms:modified xsi:type="dcterms:W3CDTF">2023-02-27T18:50:56Z</dcterms:modified>
</cp:coreProperties>
</file>