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357" r:id="rId3"/>
    <p:sldId id="358" r:id="rId4"/>
    <p:sldId id="390" r:id="rId5"/>
    <p:sldId id="448" r:id="rId6"/>
    <p:sldId id="449" r:id="rId7"/>
    <p:sldId id="364" r:id="rId8"/>
    <p:sldId id="450" r:id="rId9"/>
    <p:sldId id="400" r:id="rId10"/>
    <p:sldId id="446" r:id="rId11"/>
    <p:sldId id="447" r:id="rId12"/>
    <p:sldId id="280" r:id="rId13"/>
  </p:sldIdLst>
  <p:sldSz cx="9144000" cy="5143500" type="screen16x9"/>
  <p:notesSz cx="6858000" cy="9144000"/>
  <p:embeddedFontLst>
    <p:embeddedFont>
      <p:font typeface="Advent Pro Light" panose="020B0604020202020204" charset="0"/>
      <p:regular r:id="rId15"/>
      <p:bold r:id="rId16"/>
    </p:embeddedFont>
    <p:embeddedFont>
      <p:font typeface="Anton" pitchFamily="2" charset="0"/>
      <p:regular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3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92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6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07 de Febrero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4861261" y="1146039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76725D-47B9-6E90-8DD7-2DF0E78F2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3" t="31172" r="27564" b="11022"/>
          <a:stretch/>
        </p:blipFill>
        <p:spPr>
          <a:xfrm>
            <a:off x="1097335" y="1583257"/>
            <a:ext cx="6704850" cy="30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4 (Routers)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Routers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Main.py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10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routers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para tu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API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BA1966-3596-4B11-9D6E-4AE2C26B3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583"/>
          <a:stretch/>
        </p:blipFill>
        <p:spPr>
          <a:xfrm>
            <a:off x="1676399" y="1357142"/>
            <a:ext cx="6143625" cy="33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37DD31E-9E55-9BEA-2898-A9001DA33B19}"/>
              </a:ext>
            </a:extLst>
          </p:cNvPr>
          <p:cNvSpPr txBox="1"/>
          <p:nvPr/>
        </p:nvSpPr>
        <p:spPr>
          <a:xfrm>
            <a:off x="471206" y="2571750"/>
            <a:ext cx="8464056" cy="5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Url: </a:t>
            </a:r>
            <a:r>
              <a:rPr lang="en-U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https://developer.mozilla.org/en-US/docs/Web/HTTP/Status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BACKEND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</a:t>
            </a:r>
            <a:r>
              <a:rPr lang="es-ES" dirty="0" err="1"/>
              <a:t>Routers</a:t>
            </a:r>
            <a:endParaRPr lang="es-ES" dirty="0"/>
          </a:p>
          <a:p>
            <a:pPr marL="146050" lvl="0" indent="0">
              <a:buSzPts val="1300"/>
            </a:pPr>
            <a:r>
              <a:rPr lang="es-ES" dirty="0"/>
              <a:t> - Api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17799</TotalTime>
  <Words>311</Words>
  <Application>Microsoft Office PowerPoint</Application>
  <PresentationFormat>Presentación en pantalla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Rajdhani</vt:lpstr>
      <vt:lpstr>Arial</vt:lpstr>
      <vt:lpstr>Advent Pro Light</vt:lpstr>
      <vt:lpstr>Fira Sans Condensed Light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Response Codes HTTP</vt:lpstr>
      <vt:lpstr>Response Codes HTTP</vt:lpstr>
      <vt:lpstr>BACKEND</vt:lpstr>
      <vt:lpstr>Routers</vt:lpstr>
      <vt:lpstr>FastAPI</vt:lpstr>
      <vt:lpstr>Actividad 2</vt:lpstr>
      <vt:lpstr>Actividad 4 (Routers)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271</cp:revision>
  <dcterms:modified xsi:type="dcterms:W3CDTF">2023-02-07T20:11:47Z</dcterms:modified>
</cp:coreProperties>
</file>