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357" r:id="rId3"/>
    <p:sldId id="358" r:id="rId4"/>
    <p:sldId id="390" r:id="rId5"/>
    <p:sldId id="450" r:id="rId6"/>
    <p:sldId id="400" r:id="rId7"/>
    <p:sldId id="447" r:id="rId8"/>
    <p:sldId id="452" r:id="rId9"/>
    <p:sldId id="451" r:id="rId10"/>
    <p:sldId id="280" r:id="rId11"/>
  </p:sldIdLst>
  <p:sldSz cx="9144000" cy="5143500" type="screen16x9"/>
  <p:notesSz cx="6858000" cy="9144000"/>
  <p:embeddedFontLst>
    <p:embeddedFont>
      <p:font typeface="Advent Pro Light" panose="020B0604020202020204" charset="0"/>
      <p:regular r:id="rId13"/>
      <p:bold r:id="rId14"/>
    </p:embeddedFont>
    <p:embeddedFont>
      <p:font typeface="Anton" pitchFamily="2" charset="0"/>
      <p:regular r:id="rId15"/>
    </p:embeddedFont>
    <p:embeddedFont>
      <p:font typeface="Fira Sans Condensed Light" panose="020B0403050000020004" pitchFamily="3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6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09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05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014 de Febrero 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Routers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figuring multiple Routers using a Python script - Labing Overload">
            <a:extLst>
              <a:ext uri="{FF2B5EF4-FFF2-40B4-BE49-F238E27FC236}">
                <a16:creationId xmlns:a16="http://schemas.microsoft.com/office/drawing/2014/main" id="{D042B4C2-23BC-56DB-9364-55408266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26" y="1378122"/>
            <a:ext cx="7270590" cy="342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59EFD6-1740-65BD-993A-FC9CD2A3ABCB}"/>
              </a:ext>
            </a:extLst>
          </p:cNvPr>
          <p:cNvSpPr txBox="1"/>
          <p:nvPr/>
        </p:nvSpPr>
        <p:spPr>
          <a:xfrm>
            <a:off x="5568461" y="1603800"/>
            <a:ext cx="6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MAIN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1000D0-78E2-F2B0-44A9-AA89675C989F}"/>
              </a:ext>
            </a:extLst>
          </p:cNvPr>
          <p:cNvSpPr txBox="1"/>
          <p:nvPr/>
        </p:nvSpPr>
        <p:spPr>
          <a:xfrm>
            <a:off x="4717398" y="3338816"/>
            <a:ext cx="109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ROUTERS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614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5 (Evaluación 1)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Examen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Parcial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API que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realice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acuerdo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Path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establecido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todos los continentes (Usar Id)</a:t>
            </a:r>
          </a:p>
          <a:p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continent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todas las regiones de cada continente (Usar Id)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/Asia/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todas las regiones (Usar Id)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continent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region</a:t>
            </a:r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5 (Evaluación 1)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todos los países de cada región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Caribbean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CRUD con todos los atributos de cada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pais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code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surface_area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population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life_expectancy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local_name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government_form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head_of_state</a:t>
            </a:r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continent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region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/country/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F)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 un GET con todos los atributos de cada país: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code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surface_area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population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life_expectancy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local_name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government_form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head_of_state</a:t>
            </a:r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continent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region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/ABW/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9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5 (Evaluación 1)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Presentar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funcionamiento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clase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asignación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calificación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equipo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98112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17845</TotalTime>
  <Words>444</Words>
  <Application>Microsoft Office PowerPoint</Application>
  <PresentationFormat>Presentación en pantalla (16:9)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Fira Sans Condensed Light</vt:lpstr>
      <vt:lpstr>Rajdhani</vt:lpstr>
      <vt:lpstr>Anton</vt:lpstr>
      <vt:lpstr>Arial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Routers</vt:lpstr>
      <vt:lpstr>FastAPI</vt:lpstr>
      <vt:lpstr>Actividad 5 (Evaluación 1)</vt:lpstr>
      <vt:lpstr>Actividad 5 (Evaluación 1)</vt:lpstr>
      <vt:lpstr>Actividad 5 (Evaluación 1)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García Suárez</cp:lastModifiedBy>
  <cp:revision>274</cp:revision>
  <dcterms:modified xsi:type="dcterms:W3CDTF">2023-02-14T06:03:18Z</dcterms:modified>
</cp:coreProperties>
</file>