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414" r:id="rId14"/>
    <p:sldId id="415" r:id="rId15"/>
  </p:sldIdLst>
  <p:sldSz cx="9144000" cy="5143500" type="screen16x9"/>
  <p:notesSz cx="6858000" cy="9144000"/>
  <p:embeddedFontLs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306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10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85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65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739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22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54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73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81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9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3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94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74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37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7135969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1. Ingreso a configuración o ajustes y coloco en búsqueda lo siguiente: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Variables</a:t>
            </a:r>
            <a:endParaRPr lang="en-US" sz="1600" dirty="0">
              <a:solidFill>
                <a:schemeClr val="accent4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274AC-CFFF-8FAD-D674-AAA0B882D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96" b="62091"/>
          <a:stretch/>
        </p:blipFill>
        <p:spPr>
          <a:xfrm>
            <a:off x="2325336" y="2734908"/>
            <a:ext cx="4493327" cy="19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16. Selecciono la carpeta: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“scripts”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805BA1-9C8C-06E4-4338-20DEDCEBD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7" t="12857" r="41410" b="39107"/>
          <a:stretch/>
        </p:blipFill>
        <p:spPr>
          <a:xfrm>
            <a:off x="3993443" y="1705577"/>
            <a:ext cx="4858455" cy="277569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3666149" y="3516924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211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17. Selecciono el: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3D096F-DE09-76F2-DCFA-2A54BFBF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45" y="1521144"/>
            <a:ext cx="4282178" cy="3519773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6033052" y="2082423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65D863A2-56FE-87CF-B0AA-2B56B05BA300}"/>
              </a:ext>
            </a:extLst>
          </p:cNvPr>
          <p:cNvSpPr txBox="1"/>
          <p:nvPr/>
        </p:nvSpPr>
        <p:spPr>
          <a:xfrm>
            <a:off x="378523" y="282687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18. Clic derecho y copio: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“El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9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19. Ingreso el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como una nueva variable del entorno en 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“nuevo” y “aceptar”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53BC0A-926C-A9C8-A73B-0A1C3FD9B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30" t="12857" r="30567" b="20669"/>
          <a:stretch/>
        </p:blipFill>
        <p:spPr>
          <a:xfrm>
            <a:off x="4572000" y="1234922"/>
            <a:ext cx="3918849" cy="376478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BA901A-5167-EB48-E161-B18AC55E6192}"/>
              </a:ext>
            </a:extLst>
          </p:cNvPr>
          <p:cNvCxnSpPr>
            <a:cxnSpLocks/>
          </p:cNvCxnSpPr>
          <p:nvPr/>
        </p:nvCxnSpPr>
        <p:spPr>
          <a:xfrm flipH="1">
            <a:off x="8276492" y="1758462"/>
            <a:ext cx="3985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6531424" y="4794739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Clonar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Git Hub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676913" y="3048000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D8C85D11-44A0-3719-F941-CB9EE3F02F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282" b="60119"/>
          <a:stretch/>
        </p:blipFill>
        <p:spPr>
          <a:xfrm>
            <a:off x="1242717" y="2106344"/>
            <a:ext cx="6658565" cy="25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Clonar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Git Hub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A1A01A-2AF4-2DD7-7794-B77575F8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35" y="1864463"/>
            <a:ext cx="3681280" cy="2980582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2965939" y="3094892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2.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“Editar las variables de entorno del sistema”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D8E7A-3268-8822-878F-647600C1F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58" t="9553" r="34022" b="26370"/>
          <a:stretch/>
        </p:blipFill>
        <p:spPr>
          <a:xfrm>
            <a:off x="4887333" y="1038752"/>
            <a:ext cx="3344858" cy="3974312"/>
          </a:xfrm>
          <a:prstGeom prst="rect">
            <a:avLst/>
          </a:prstGeom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08DC46DE-941C-0074-F92F-2D51C608999C}"/>
              </a:ext>
            </a:extLst>
          </p:cNvPr>
          <p:cNvSpPr txBox="1"/>
          <p:nvPr/>
        </p:nvSpPr>
        <p:spPr>
          <a:xfrm>
            <a:off x="378523" y="2969029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3.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“Variables de entorno”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55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4.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08DC46DE-941C-0074-F92F-2D51C608999C}"/>
              </a:ext>
            </a:extLst>
          </p:cNvPr>
          <p:cNvSpPr txBox="1"/>
          <p:nvPr/>
        </p:nvSpPr>
        <p:spPr>
          <a:xfrm>
            <a:off x="378523" y="2969029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5.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“Editar”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D18B46-833C-1D51-A7D8-FB85C7894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81" t="8641" r="27377" b="16109"/>
          <a:stretch/>
        </p:blipFill>
        <p:spPr>
          <a:xfrm>
            <a:off x="4653304" y="1091600"/>
            <a:ext cx="4118583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6.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“Nuevo”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A97E5-E663-CBB4-34C8-59180D23A2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30" t="12857" r="30567" b="20669"/>
          <a:stretch/>
        </p:blipFill>
        <p:spPr>
          <a:xfrm>
            <a:off x="4846628" y="1143513"/>
            <a:ext cx="3918849" cy="37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7. Busco: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“Python”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BC5306-D012-A541-0193-37D7F907C8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15" t="523" r="17719" b="-24"/>
          <a:stretch/>
        </p:blipFill>
        <p:spPr>
          <a:xfrm>
            <a:off x="4571999" y="1050624"/>
            <a:ext cx="3985067" cy="3955129"/>
          </a:xfrm>
          <a:prstGeom prst="rect">
            <a:avLst/>
          </a:prstGeom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C0741D31-888B-A9C3-797A-66AA6BDEE644}"/>
              </a:ext>
            </a:extLst>
          </p:cNvPr>
          <p:cNvSpPr txBox="1"/>
          <p:nvPr/>
        </p:nvSpPr>
        <p:spPr>
          <a:xfrm>
            <a:off x="372113" y="2714037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8. Clic derecho sobre: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“IDLE (Python 3.11 64 bits)”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6" name="Google Shape;1603;p42">
            <a:extLst>
              <a:ext uri="{FF2B5EF4-FFF2-40B4-BE49-F238E27FC236}">
                <a16:creationId xmlns:a16="http://schemas.microsoft.com/office/drawing/2014/main" id="{65864CF3-24A8-C1B3-5FB2-0AD793DD754B}"/>
              </a:ext>
            </a:extLst>
          </p:cNvPr>
          <p:cNvSpPr txBox="1"/>
          <p:nvPr/>
        </p:nvSpPr>
        <p:spPr>
          <a:xfrm>
            <a:off x="365703" y="357296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9.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“abrir ubicación del archivo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490963A-1C52-2574-221E-78607A659D3D}"/>
              </a:ext>
            </a:extLst>
          </p:cNvPr>
          <p:cNvCxnSpPr>
            <a:cxnSpLocks/>
          </p:cNvCxnSpPr>
          <p:nvPr/>
        </p:nvCxnSpPr>
        <p:spPr>
          <a:xfrm>
            <a:off x="4255475" y="4921875"/>
            <a:ext cx="316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687A8EF-AD82-D8D3-ADFB-44C258AAB125}"/>
              </a:ext>
            </a:extLst>
          </p:cNvPr>
          <p:cNvCxnSpPr>
            <a:cxnSpLocks/>
          </p:cNvCxnSpPr>
          <p:nvPr/>
        </p:nvCxnSpPr>
        <p:spPr>
          <a:xfrm>
            <a:off x="4255475" y="2471752"/>
            <a:ext cx="316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86A49C3-586A-8C42-20F6-427CD01B6CFE}"/>
              </a:ext>
            </a:extLst>
          </p:cNvPr>
          <p:cNvCxnSpPr>
            <a:cxnSpLocks/>
          </p:cNvCxnSpPr>
          <p:nvPr/>
        </p:nvCxnSpPr>
        <p:spPr>
          <a:xfrm flipH="1">
            <a:off x="7045570" y="2784375"/>
            <a:ext cx="4103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10. Clic derecho sobre: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“IDLE (Python 3.11 64 bits)”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D6AF19E-0FD3-830A-8000-AAADED755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4"/>
          <a:stretch/>
        </p:blipFill>
        <p:spPr>
          <a:xfrm>
            <a:off x="4109429" y="1697230"/>
            <a:ext cx="4826922" cy="3335912"/>
          </a:xfrm>
          <a:prstGeom prst="rect">
            <a:avLst/>
          </a:prstGeom>
        </p:spPr>
      </p:pic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1881D1A7-1A3B-0E01-FE29-63EAD9F054F9}"/>
              </a:ext>
            </a:extLst>
          </p:cNvPr>
          <p:cNvSpPr txBox="1"/>
          <p:nvPr/>
        </p:nvSpPr>
        <p:spPr>
          <a:xfrm>
            <a:off x="372113" y="3066028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11.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“Propiedades”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27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12.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“Abrir ubicación”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472C46-7683-A26D-ADEF-45819037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800" y="1041785"/>
            <a:ext cx="2622183" cy="407413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BA901A-5167-EB48-E161-B18AC55E6192}"/>
              </a:ext>
            </a:extLst>
          </p:cNvPr>
          <p:cNvCxnSpPr>
            <a:cxnSpLocks/>
          </p:cNvCxnSpPr>
          <p:nvPr/>
        </p:nvCxnSpPr>
        <p:spPr>
          <a:xfrm>
            <a:off x="5222437" y="3690952"/>
            <a:ext cx="316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13. Selecciono: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“El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BA901A-5167-EB48-E161-B18AC55E6192}"/>
              </a:ext>
            </a:extLst>
          </p:cNvPr>
          <p:cNvCxnSpPr>
            <a:cxnSpLocks/>
          </p:cNvCxnSpPr>
          <p:nvPr/>
        </p:nvCxnSpPr>
        <p:spPr>
          <a:xfrm>
            <a:off x="4413738" y="1721476"/>
            <a:ext cx="3165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0416D4B-F3DB-0416-6A3E-F7C861FCC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8" t="12142" r="40419" b="8103"/>
          <a:stretch/>
        </p:blipFill>
        <p:spPr>
          <a:xfrm>
            <a:off x="4747846" y="1595219"/>
            <a:ext cx="3840733" cy="3437923"/>
          </a:xfrm>
          <a:prstGeom prst="rect">
            <a:avLst/>
          </a:prstGeom>
        </p:spPr>
      </p:pic>
      <p:sp>
        <p:nvSpPr>
          <p:cNvPr id="10" name="Google Shape;1603;p42">
            <a:extLst>
              <a:ext uri="{FF2B5EF4-FFF2-40B4-BE49-F238E27FC236}">
                <a16:creationId xmlns:a16="http://schemas.microsoft.com/office/drawing/2014/main" id="{21FCE5E7-5CEC-B720-8FF5-32D3A6024B49}"/>
              </a:ext>
            </a:extLst>
          </p:cNvPr>
          <p:cNvSpPr txBox="1"/>
          <p:nvPr/>
        </p:nvSpPr>
        <p:spPr>
          <a:xfrm>
            <a:off x="372113" y="286002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14.  Clic derecho y copio: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“El </a:t>
            </a:r>
            <a:r>
              <a:rPr lang="es-E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66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3" y="662222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PLATAFORMAS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 ALMACENAMIENTO LOCAL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Variables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Entorno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115720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603;p42"/>
          <p:cNvSpPr txBox="1"/>
          <p:nvPr/>
        </p:nvSpPr>
        <p:spPr>
          <a:xfrm>
            <a:off x="378523" y="2117591"/>
            <a:ext cx="3558843" cy="90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Paso 15. Ingreso el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path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como una nueva variable del entorno en : </a:t>
            </a:r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“nuevo” y “aceptar”</a:t>
            </a:r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  <a:p>
            <a:pPr algn="just"/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53BC0A-926C-A9C8-A73B-0A1C3FD9B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30" t="12857" r="30567" b="20669"/>
          <a:stretch/>
        </p:blipFill>
        <p:spPr>
          <a:xfrm>
            <a:off x="4572000" y="1234922"/>
            <a:ext cx="3918849" cy="376478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5BA901A-5167-EB48-E161-B18AC55E6192}"/>
              </a:ext>
            </a:extLst>
          </p:cNvPr>
          <p:cNvCxnSpPr>
            <a:cxnSpLocks/>
          </p:cNvCxnSpPr>
          <p:nvPr/>
        </p:nvCxnSpPr>
        <p:spPr>
          <a:xfrm flipH="1">
            <a:off x="8276492" y="1758462"/>
            <a:ext cx="3985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A8E7AC-D122-F0F6-43DC-2C6E2964613B}"/>
              </a:ext>
            </a:extLst>
          </p:cNvPr>
          <p:cNvCxnSpPr>
            <a:cxnSpLocks/>
          </p:cNvCxnSpPr>
          <p:nvPr/>
        </p:nvCxnSpPr>
        <p:spPr>
          <a:xfrm>
            <a:off x="6531424" y="4794739"/>
            <a:ext cx="38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433</Words>
  <Application>Microsoft Office PowerPoint</Application>
  <PresentationFormat>Presentación en pantalla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Fira Sans Condensed Light</vt:lpstr>
      <vt:lpstr>Arial</vt:lpstr>
      <vt:lpstr>Rajdhani</vt:lpstr>
      <vt:lpstr>Ai Tech Agency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225</cp:revision>
  <dcterms:modified xsi:type="dcterms:W3CDTF">2023-08-16T00:33:40Z</dcterms:modified>
</cp:coreProperties>
</file>