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357" r:id="rId3"/>
    <p:sldId id="358" r:id="rId4"/>
    <p:sldId id="390" r:id="rId5"/>
    <p:sldId id="450" r:id="rId6"/>
    <p:sldId id="435" r:id="rId7"/>
    <p:sldId id="454" r:id="rId8"/>
    <p:sldId id="453" r:id="rId9"/>
    <p:sldId id="455" r:id="rId10"/>
    <p:sldId id="456" r:id="rId11"/>
    <p:sldId id="457" r:id="rId12"/>
    <p:sldId id="458" r:id="rId13"/>
    <p:sldId id="400" r:id="rId14"/>
    <p:sldId id="447" r:id="rId15"/>
    <p:sldId id="280" r:id="rId16"/>
  </p:sldIdLst>
  <p:sldSz cx="9144000" cy="5143500" type="screen16x9"/>
  <p:notesSz cx="6858000" cy="9144000"/>
  <p:embeddedFontLst>
    <p:embeddedFont>
      <p:font typeface="Advent Pro Light" panose="020B0604020202020204" charset="0"/>
      <p:regular r:id="rId18"/>
      <p:bold r:id="rId19"/>
    </p:embeddedFont>
    <p:embeddedFont>
      <p:font typeface="Anton" pitchFamily="2" charset="0"/>
      <p:regular r:id="rId20"/>
    </p:embeddedFont>
    <p:embeddedFont>
      <p:font typeface="Fira Sans Condensed Light" panose="020B04030500000200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30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01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80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43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60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5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76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06 </a:t>
            </a:r>
            <a:r>
              <a:rPr lang="es-E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Octubre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AUTENTICACIÓN JWT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é es Json Web Token y cómo funciona | OpenWebinars">
            <a:extLst>
              <a:ext uri="{FF2B5EF4-FFF2-40B4-BE49-F238E27FC236}">
                <a16:creationId xmlns:a16="http://schemas.microsoft.com/office/drawing/2014/main" id="{0EF24948-761D-9153-538D-39DB2E9D6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3"/>
          <a:stretch/>
        </p:blipFill>
        <p:spPr bwMode="auto">
          <a:xfrm>
            <a:off x="853125" y="1540926"/>
            <a:ext cx="7300179" cy="326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5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AUTENTICACIÓN JWT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82A49923-0525-3A84-C45D-C72FB68CF6FA}"/>
              </a:ext>
            </a:extLst>
          </p:cNvPr>
          <p:cNvSpPr txBox="1">
            <a:spLocks/>
          </p:cNvSpPr>
          <p:nvPr/>
        </p:nvSpPr>
        <p:spPr>
          <a:xfrm>
            <a:off x="274432" y="2270963"/>
            <a:ext cx="3687967" cy="157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Encriptación</a:t>
            </a:r>
          </a:p>
          <a:p>
            <a:pPr marL="152400" indent="0">
              <a:buNone/>
            </a:pPr>
            <a:r>
              <a:rPr lang="es-ES" sz="1500" dirty="0">
                <a:solidFill>
                  <a:schemeClr val="tx2"/>
                </a:solidFill>
              </a:rPr>
              <a:t>La encriptación o cifrado es un mecanismo de seguridad que permite modificar un mensaje de modo que su contenido sea ilegible, salvo para su destinatario. De modo inverso, la desencriptación o descifrado permitirá hacer legible un mensaje que estaba cifrado.</a:t>
            </a:r>
            <a:endParaRPr lang="es-ES" sz="1500" b="1" dirty="0"/>
          </a:p>
        </p:txBody>
      </p:sp>
      <p:pic>
        <p:nvPicPr>
          <p:cNvPr id="3074" name="Picture 2" descr="Qué es la encriptación | Métodos de cifrado y encriptación">
            <a:extLst>
              <a:ext uri="{FF2B5EF4-FFF2-40B4-BE49-F238E27FC236}">
                <a16:creationId xmlns:a16="http://schemas.microsoft.com/office/drawing/2014/main" id="{2A7B531D-3D9C-169F-D13A-04CACFB6F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/>
          <a:stretch/>
        </p:blipFill>
        <p:spPr bwMode="auto">
          <a:xfrm>
            <a:off x="3921369" y="1619500"/>
            <a:ext cx="5093677" cy="29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5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AUTENTICACIÓN JWT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82A49923-0525-3A84-C45D-C72FB68CF6FA}"/>
              </a:ext>
            </a:extLst>
          </p:cNvPr>
          <p:cNvSpPr txBox="1">
            <a:spLocks/>
          </p:cNvSpPr>
          <p:nvPr/>
        </p:nvSpPr>
        <p:spPr>
          <a:xfrm>
            <a:off x="644769" y="1414666"/>
            <a:ext cx="3265936" cy="58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JWT= JSON WEB TOKEN</a:t>
            </a:r>
            <a:endParaRPr lang="es-ES" sz="1500" b="1" dirty="0"/>
          </a:p>
        </p:txBody>
      </p:sp>
      <p:pic>
        <p:nvPicPr>
          <p:cNvPr id="4098" name="Picture 2" descr="What is a JWT? Understanding JSON Web Tokens">
            <a:extLst>
              <a:ext uri="{FF2B5EF4-FFF2-40B4-BE49-F238E27FC236}">
                <a16:creationId xmlns:a16="http://schemas.microsoft.com/office/drawing/2014/main" id="{F4A581B7-1F63-E282-1766-99FC49695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t="9241" r="3974" b="8259"/>
          <a:stretch/>
        </p:blipFill>
        <p:spPr bwMode="auto">
          <a:xfrm>
            <a:off x="1814940" y="2012288"/>
            <a:ext cx="5514120" cy="269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5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218607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6 (Recursos Estáticos)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Recursos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estáticos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directorio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acceso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100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recursos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estáticos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diversa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extensión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equipo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ESTÁTICOS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040559" y="2270963"/>
            <a:ext cx="6868096" cy="157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son los recursos estáticos?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El acelerador web considera recursos estáticos a todo archivo que tenga alguna de las siguientes extensiones de archivo:</a:t>
            </a:r>
          </a:p>
          <a:p>
            <a:pPr marL="152400" indent="0">
              <a:buNone/>
            </a:pPr>
            <a:endParaRPr lang="es-ES" sz="14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Las imágenes con extensión JPG, JPEG, PNG, GIF, WEBP, SVG, BMP, TIFF e ICO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CSS y JS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Las fuentes con extensión EOT, TTF, OTF, WOFF y WOFF2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multimedia con extensión AVI, MP4, MPEG, MPG, MOV, MKV, OGM, OGV, WEBM, DIVX y WMV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de audio WAV, MP3, OGG, MKA, MID, MIDI, 3GP y WMA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comprimidos de tipo 7z, Bz2, ZIP, RAR, TAR, TBZ, TGZ, TXZ, GZ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Y otros archivos como CSV, PDF, DOC, DOCX, PPT, PPTX, XLS, XLSX, ODP, ODS, ODT, RTF, FLAC, FLV, SWF y EXE.</a:t>
            </a:r>
            <a:r>
              <a:rPr lang="es-ES" sz="14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59331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ESTÁTICOS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532929" y="1198491"/>
            <a:ext cx="6868096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son los recursos estáticos?</a:t>
            </a:r>
          </a:p>
        </p:txBody>
      </p:sp>
      <p:pic>
        <p:nvPicPr>
          <p:cNvPr id="1026" name="Picture 2" descr="Tutorial: Creación de una aplicación de chat sin servidor con el servicio  de Azure Web PubSub y Azure Static Web Apps | Microsoft Learn">
            <a:extLst>
              <a:ext uri="{FF2B5EF4-FFF2-40B4-BE49-F238E27FC236}">
                <a16:creationId xmlns:a16="http://schemas.microsoft.com/office/drawing/2014/main" id="{76176F01-1BD1-93E8-182B-983527D8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05" y="1910413"/>
            <a:ext cx="4328990" cy="28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0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-Sistema de Autenticación Oauth2 JWT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2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AUTENTICACIÓN JWT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274432" y="2270963"/>
            <a:ext cx="3687967" cy="157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¿Cuál es el proceso de autenticación?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Para autenticar un usuario, una aplicación cliente debe enviar un token web JSON (JWT) en el encabezado de autorización de la solicitud HTTP a tu API de </a:t>
            </a:r>
            <a:r>
              <a:rPr lang="es-ES" sz="1400" dirty="0" err="1">
                <a:solidFill>
                  <a:schemeClr val="tx2"/>
                </a:solidFill>
              </a:rPr>
              <a:t>backend</a:t>
            </a:r>
            <a:r>
              <a:rPr lang="es-ES" sz="1400" dirty="0">
                <a:solidFill>
                  <a:schemeClr val="tx2"/>
                </a:solidFill>
              </a:rPr>
              <a:t>. </a:t>
            </a:r>
            <a:r>
              <a:rPr lang="es-ES" sz="1400" dirty="0" err="1">
                <a:solidFill>
                  <a:schemeClr val="tx2"/>
                </a:solidFill>
              </a:rPr>
              <a:t>Fast</a:t>
            </a:r>
            <a:r>
              <a:rPr lang="es-ES" sz="1400" dirty="0">
                <a:solidFill>
                  <a:schemeClr val="tx2"/>
                </a:solidFill>
              </a:rPr>
              <a:t> API valida el token en nombre de la API, por lo que no es necesario agregar ningún código a la API para procesar la autenticación. Sin embargo, debes ajustar la configuración de la API para que la puerta de enlace sea compatible con los métodos de autenticación que elegiste.</a:t>
            </a:r>
            <a:endParaRPr lang="es-ES" sz="1400" b="1" dirty="0"/>
          </a:p>
        </p:txBody>
      </p:sp>
      <p:pic>
        <p:nvPicPr>
          <p:cNvPr id="2050" name="Picture 2" descr="Qué es Json Web Token (JWT)? – Programación">
            <a:extLst>
              <a:ext uri="{FF2B5EF4-FFF2-40B4-BE49-F238E27FC236}">
                <a16:creationId xmlns:a16="http://schemas.microsoft.com/office/drawing/2014/main" id="{CA79AB2F-812E-60F8-80AD-171E04EC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49" y="1702408"/>
            <a:ext cx="4899597" cy="280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4977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18411</TotalTime>
  <Words>657</Words>
  <Application>Microsoft Office PowerPoint</Application>
  <PresentationFormat>Presentación en pantalla (16:9)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Rajdhani</vt:lpstr>
      <vt:lpstr>Anton</vt:lpstr>
      <vt:lpstr>Fira Sans Condensed Light</vt:lpstr>
      <vt:lpstr>Arial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Routers</vt:lpstr>
      <vt:lpstr>RECURSOS ESTÁTICOS</vt:lpstr>
      <vt:lpstr>RECURSOS ESTÁTICOS</vt:lpstr>
      <vt:lpstr>Clase Actual</vt:lpstr>
      <vt:lpstr>AUTENTICACIÓN JWT</vt:lpstr>
      <vt:lpstr>AUTENTICACIÓN JWT</vt:lpstr>
      <vt:lpstr>AUTENTICACIÓN JWT</vt:lpstr>
      <vt:lpstr>AUTENTICACIÓN JWT</vt:lpstr>
      <vt:lpstr>FastAPI</vt:lpstr>
      <vt:lpstr>Actividad 6 (Recursos Estáticos)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282</cp:revision>
  <dcterms:modified xsi:type="dcterms:W3CDTF">2023-10-04T19:57:06Z</dcterms:modified>
</cp:coreProperties>
</file>