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4"/>
  </p:notesMasterIdLst>
  <p:sldIdLst>
    <p:sldId id="256" r:id="rId2"/>
    <p:sldId id="357" r:id="rId3"/>
    <p:sldId id="358" r:id="rId4"/>
    <p:sldId id="390" r:id="rId5"/>
    <p:sldId id="448" r:id="rId6"/>
    <p:sldId id="449" r:id="rId7"/>
    <p:sldId id="364" r:id="rId8"/>
    <p:sldId id="450" r:id="rId9"/>
    <p:sldId id="400" r:id="rId10"/>
    <p:sldId id="446" r:id="rId11"/>
    <p:sldId id="447" r:id="rId12"/>
    <p:sldId id="280" r:id="rId13"/>
  </p:sldIdLst>
  <p:sldSz cx="9144000" cy="5143500" type="screen16x9"/>
  <p:notesSz cx="6858000" cy="9144000"/>
  <p:embeddedFontLst>
    <p:embeddedFont>
      <p:font typeface="Advent Pro Light" panose="020B0604020202020204" charset="0"/>
      <p:regular r:id="rId15"/>
      <p:bold r:id="rId16"/>
    </p:embeddedFont>
    <p:embeddedFont>
      <p:font typeface="Anton" pitchFamily="2" charset="0"/>
      <p:regular r:id="rId17"/>
    </p:embeddedFont>
    <p:embeddedFont>
      <p:font typeface="Fira Sans Condensed Light" panose="020B0403050000020004" pitchFamily="34" charset="0"/>
      <p:regular r:id="rId18"/>
      <p:bold r:id="rId19"/>
      <p:italic r:id="rId20"/>
      <p:boldItalic r:id="rId21"/>
    </p:embeddedFont>
    <p:embeddedFont>
      <p:font typeface="Rajdhani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0938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219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205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6920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663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665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767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66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0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39787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ITIS257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Modelos de Desarrollo WEB</a:t>
            </a: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                       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20 </a:t>
            </a:r>
            <a:r>
              <a:rPr lang="es-ES" sz="1600" b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 Septiembre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del 2023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1026" name="Picture 2" descr="Virtual Horizon BUAP">
            <a:extLst>
              <a:ext uri="{FF2B5EF4-FFF2-40B4-BE49-F238E27FC236}">
                <a16:creationId xmlns:a16="http://schemas.microsoft.com/office/drawing/2014/main" id="{171633F6-0612-2C83-AC54-6A799E30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953"/>
            <a:ext cx="3597147" cy="182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522305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Actividad 2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601FF45C-725D-C894-1F56-3BB4DE9D87B8}"/>
              </a:ext>
            </a:extLst>
          </p:cNvPr>
          <p:cNvSpPr txBox="1">
            <a:spLocks/>
          </p:cNvSpPr>
          <p:nvPr/>
        </p:nvSpPr>
        <p:spPr>
          <a:xfrm>
            <a:off x="4861261" y="1146039"/>
            <a:ext cx="3352797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b="1" dirty="0">
                <a:solidFill>
                  <a:schemeClr val="tx2"/>
                </a:solidFill>
              </a:rPr>
              <a:t>Es hora de programar…</a:t>
            </a:r>
          </a:p>
          <a:p>
            <a:pPr marL="152400" indent="0">
              <a:buNone/>
            </a:pPr>
            <a:endParaRPr lang="es-ES" sz="1400" b="1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s-ES" sz="14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76725D-47B9-6E90-8DD7-2DF0E78F2F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23" t="31172" r="27564" b="11022"/>
          <a:stretch/>
        </p:blipFill>
        <p:spPr>
          <a:xfrm>
            <a:off x="1097335" y="1583257"/>
            <a:ext cx="6704850" cy="309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7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5113291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Actividad 4 (Routers)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34C0FFBE-EC30-69D8-A4B0-2C91F147A0C0}"/>
              </a:ext>
            </a:extLst>
          </p:cNvPr>
          <p:cNvSpPr txBox="1"/>
          <p:nvPr/>
        </p:nvSpPr>
        <p:spPr>
          <a:xfrm>
            <a:off x="711055" y="1399252"/>
            <a:ext cx="8662473" cy="326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nuevo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Routers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Agregar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Main.py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10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routers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para tu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API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Obtén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documentación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API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agregala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Enviar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alfredo.garcias@alumno.buap.mx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0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Alfredo.garcias@alumno.buap.mx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Contacto:2224237171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4578" name="Picture 2" descr="Qué es un Modelo de Analítica de Datos? - Northw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235" y="1749286"/>
            <a:ext cx="3965646" cy="1928191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91F1C88C-6A24-28C0-4CBA-C67E35BC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699846"/>
            <a:ext cx="0" cy="2039816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594711" y="1716157"/>
            <a:ext cx="373711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l"/>
            <a:r>
              <a:rPr lang="es-ES" dirty="0"/>
              <a:t>     </a:t>
            </a:r>
            <a:r>
              <a:rPr lang="es-ES" b="1" dirty="0"/>
              <a:t>“Los datos se están convirtiendo en la nueva materia prima de los negocios.”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–Craig </a:t>
            </a:r>
            <a:r>
              <a:rPr lang="es-ES" dirty="0" err="1"/>
              <a:t>Mundie</a:t>
            </a:r>
            <a:endParaRPr lang="es-ES" dirty="0"/>
          </a:p>
          <a:p>
            <a:pPr algn="l"/>
            <a:endParaRPr lang="es-ES" dirty="0"/>
          </a:p>
          <a:p>
            <a:pPr algn="l"/>
            <a:r>
              <a:rPr lang="es-ES" dirty="0"/>
              <a:t> </a:t>
            </a:r>
            <a:r>
              <a:rPr lang="es-ES" b="1" dirty="0"/>
              <a:t>“La interfaz de usuario es como un chiste: si tienes que explicarla, entonces no es tan buena.”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–Martín </a:t>
            </a:r>
            <a:r>
              <a:rPr lang="es-ES" dirty="0" err="1"/>
              <a:t>LeBlanc</a:t>
            </a:r>
            <a:endParaRPr lang="es-ES" dirty="0"/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26626" name="Picture 2" descr="Reconocer los diferentes tipos de datos, indispensable en la era del Big 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872" y="1396958"/>
            <a:ext cx="3805398" cy="2757599"/>
          </a:xfrm>
          <a:prstGeom prst="rect">
            <a:avLst/>
          </a:prstGeom>
          <a:noFill/>
        </p:spPr>
      </p:pic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D65EA074-15B0-6137-A4BF-F0353DE8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-Repaso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3474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7489796B-5FA5-6D9A-2D48-0393C0B1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77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Response Codes HTTP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BA1966-3596-4B11-9D6E-4AE2C26B3D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583"/>
          <a:stretch/>
        </p:blipFill>
        <p:spPr>
          <a:xfrm>
            <a:off x="1676399" y="1357142"/>
            <a:ext cx="6143625" cy="337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5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Response Codes HTTP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E37DD31E-9E55-9BEA-2898-A9001DA33B19}"/>
              </a:ext>
            </a:extLst>
          </p:cNvPr>
          <p:cNvSpPr txBox="1"/>
          <p:nvPr/>
        </p:nvSpPr>
        <p:spPr>
          <a:xfrm>
            <a:off x="471206" y="2571750"/>
            <a:ext cx="8464056" cy="5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Url: </a:t>
            </a:r>
            <a:r>
              <a:rPr lang="en-US" sz="18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https://developer.mozilla.org/en-US/docs/Web/HTTP/Status</a:t>
            </a:r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88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BACKEND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 </a:t>
            </a:r>
            <a:r>
              <a:rPr lang="es-ES" dirty="0" err="1"/>
              <a:t>Routers</a:t>
            </a:r>
            <a:endParaRPr lang="es-ES" dirty="0"/>
          </a:p>
          <a:p>
            <a:pPr marL="146050" lvl="0" indent="0">
              <a:buSzPts val="1300"/>
            </a:pPr>
            <a:r>
              <a:rPr lang="es-ES" dirty="0"/>
              <a:t> - Api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3474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7489796B-5FA5-6D9A-2D48-0393C0B1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53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Routers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figuring multiple Routers using a Python script - Labing Overload">
            <a:extLst>
              <a:ext uri="{FF2B5EF4-FFF2-40B4-BE49-F238E27FC236}">
                <a16:creationId xmlns:a16="http://schemas.microsoft.com/office/drawing/2014/main" id="{D042B4C2-23BC-56DB-9364-55408266C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26" y="1378122"/>
            <a:ext cx="7270590" cy="342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159EFD6-1740-65BD-993A-FC9CD2A3ABCB}"/>
              </a:ext>
            </a:extLst>
          </p:cNvPr>
          <p:cNvSpPr txBox="1"/>
          <p:nvPr/>
        </p:nvSpPr>
        <p:spPr>
          <a:xfrm>
            <a:off x="5568461" y="1603800"/>
            <a:ext cx="644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MAIN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D1000D0-78E2-F2B0-44A9-AA89675C989F}"/>
              </a:ext>
            </a:extLst>
          </p:cNvPr>
          <p:cNvSpPr txBox="1"/>
          <p:nvPr/>
        </p:nvSpPr>
        <p:spPr>
          <a:xfrm>
            <a:off x="4717398" y="3338816"/>
            <a:ext cx="109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ROUTERS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614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522305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FastAPI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601FF45C-725D-C894-1F56-3BB4DE9D87B8}"/>
              </a:ext>
            </a:extLst>
          </p:cNvPr>
          <p:cNvSpPr txBox="1">
            <a:spLocks/>
          </p:cNvSpPr>
          <p:nvPr/>
        </p:nvSpPr>
        <p:spPr>
          <a:xfrm>
            <a:off x="1860299" y="1603800"/>
            <a:ext cx="3352797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b="1" dirty="0">
                <a:solidFill>
                  <a:schemeClr val="tx2"/>
                </a:solidFill>
              </a:rPr>
              <a:t>Es hora de programar…</a:t>
            </a:r>
          </a:p>
          <a:p>
            <a:pPr marL="152400" indent="0">
              <a:buNone/>
            </a:pPr>
            <a:endParaRPr lang="es-ES" sz="1400" b="1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s-ES" sz="1400" b="1" dirty="0"/>
          </a:p>
        </p:txBody>
      </p:sp>
      <p:pic>
        <p:nvPicPr>
          <p:cNvPr id="8200" name="Picture 8" descr="El futuro de los programadores en la industria 4.0 | Blogs U. Continental">
            <a:extLst>
              <a:ext uri="{FF2B5EF4-FFF2-40B4-BE49-F238E27FC236}">
                <a16:creationId xmlns:a16="http://schemas.microsoft.com/office/drawing/2014/main" id="{4F7021F4-88FD-BF49-A0C4-D821A9814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994" y="2032424"/>
            <a:ext cx="5138418" cy="28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17900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17799</TotalTime>
  <Words>311</Words>
  <Application>Microsoft Office PowerPoint</Application>
  <PresentationFormat>Presentación en pantalla (16:9)</PresentationFormat>
  <Paragraphs>97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Anton</vt:lpstr>
      <vt:lpstr>Fira Sans Condensed Light</vt:lpstr>
      <vt:lpstr>Rajdhani</vt:lpstr>
      <vt:lpstr>Advent Pro Light</vt:lpstr>
      <vt:lpstr>Ai Tech Agency by Slidesgo</vt:lpstr>
      <vt:lpstr>Presentación de PowerPoint</vt:lpstr>
      <vt:lpstr>Bienvenida</vt:lpstr>
      <vt:lpstr>Presentación de PowerPoint</vt:lpstr>
      <vt:lpstr>Clase Anterior</vt:lpstr>
      <vt:lpstr>Response Codes HTTP</vt:lpstr>
      <vt:lpstr>Response Codes HTTP</vt:lpstr>
      <vt:lpstr>BACKEND</vt:lpstr>
      <vt:lpstr>Routers</vt:lpstr>
      <vt:lpstr>FastAPI</vt:lpstr>
      <vt:lpstr>Actividad 2</vt:lpstr>
      <vt:lpstr>Actividad 4 (Routers)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272</cp:revision>
  <dcterms:modified xsi:type="dcterms:W3CDTF">2023-09-20T15:29:58Z</dcterms:modified>
</cp:coreProperties>
</file>