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4078C0"/>
    <a:srgbClr val="6CC644"/>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47"/>
  </p:normalViewPr>
  <p:slideViewPr>
    <p:cSldViewPr snapToGrid="0" snapToObjects="1">
      <p:cViewPr>
        <p:scale>
          <a:sx n="124" d="100"/>
          <a:sy n="124" d="100"/>
        </p:scale>
        <p:origin x="143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BE89-30CC-4046-B356-CDD8F7051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B2C725-8D22-614A-B3FE-1C60181A8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5A061-F0A5-9542-AB16-E4CDCED3A119}"/>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5" name="Footer Placeholder 4">
            <a:extLst>
              <a:ext uri="{FF2B5EF4-FFF2-40B4-BE49-F238E27FC236}">
                <a16:creationId xmlns:a16="http://schemas.microsoft.com/office/drawing/2014/main" id="{253D4BF1-2459-C842-8B96-C7BE33DC0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CAE2E-F28B-BB4C-8944-8C39E44045A0}"/>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165167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BB-CF74-3241-9AF8-263C0C1EE8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26137-12C3-7D41-B9A2-4E5D923819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0ABBA-2FB7-6746-9F92-685FF5F4A417}"/>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5" name="Footer Placeholder 4">
            <a:extLst>
              <a:ext uri="{FF2B5EF4-FFF2-40B4-BE49-F238E27FC236}">
                <a16:creationId xmlns:a16="http://schemas.microsoft.com/office/drawing/2014/main" id="{2294B664-DCDD-CF4F-91AD-824CC0E94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819E2-AB34-5F4C-9353-17045F9A4508}"/>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203589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BE78B-6552-314A-BFCD-3CA166389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C004F6-FA6E-4345-98DA-0C6F05D071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8CC86-594F-A741-A59E-C14B2A93672C}"/>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5" name="Footer Placeholder 4">
            <a:extLst>
              <a:ext uri="{FF2B5EF4-FFF2-40B4-BE49-F238E27FC236}">
                <a16:creationId xmlns:a16="http://schemas.microsoft.com/office/drawing/2014/main" id="{92FBF816-3F07-9F43-BBDE-3621A7DD7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62B3F-4369-4644-B08D-BEDA729B8C1A}"/>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25637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58C1-CB9D-5448-BAA3-8C359326B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CD25D-B977-6B45-BA03-63C75BAB0E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1A5CD-55EF-5F4A-86AE-2FBC4E91CFF5}"/>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5" name="Footer Placeholder 4">
            <a:extLst>
              <a:ext uri="{FF2B5EF4-FFF2-40B4-BE49-F238E27FC236}">
                <a16:creationId xmlns:a16="http://schemas.microsoft.com/office/drawing/2014/main" id="{E98DCC1D-5260-4A41-9264-5C34FE8C6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5668-EB01-6B48-A3EF-8523E23DCF27}"/>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44882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5A3D-588D-C245-9AD0-E8611EDEF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D51F2-6907-6743-84FF-0CB0400B9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3C0ED2-FA05-2642-AA8B-560FB8E5BB2F}"/>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5" name="Footer Placeholder 4">
            <a:extLst>
              <a:ext uri="{FF2B5EF4-FFF2-40B4-BE49-F238E27FC236}">
                <a16:creationId xmlns:a16="http://schemas.microsoft.com/office/drawing/2014/main" id="{244D95AA-59AB-4640-82A8-FBA03EEB8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1A627-1838-0F4C-9100-3F3C5D8659C4}"/>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28164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4E89-E5CA-B444-A1CC-DC92AC146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BF916-03AA-D44B-B801-D3E74AC386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8788CB-0DFE-B841-89F3-599A50CEC5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DEA1D-1B0E-BF4F-B9BD-54DA89A608EC}"/>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6" name="Footer Placeholder 5">
            <a:extLst>
              <a:ext uri="{FF2B5EF4-FFF2-40B4-BE49-F238E27FC236}">
                <a16:creationId xmlns:a16="http://schemas.microsoft.com/office/drawing/2014/main" id="{B401FAB5-E0BA-534A-9301-81C31332C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B533D-C1C8-7040-8C9C-38160BECE0D4}"/>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247481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9F0A-585F-824F-8F07-4684C77900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2257C7-1143-1945-936E-F10425516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53E4EF-8145-B149-BFFC-9EE511FD41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B53E4C-1B6A-E64B-BD6D-4E2D4475E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E186C1-A4FB-A44B-B37D-674CBF72E3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F3F7A-ED65-9B4A-AA22-F55EEE476AE4}"/>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8" name="Footer Placeholder 7">
            <a:extLst>
              <a:ext uri="{FF2B5EF4-FFF2-40B4-BE49-F238E27FC236}">
                <a16:creationId xmlns:a16="http://schemas.microsoft.com/office/drawing/2014/main" id="{D293A345-C888-0E49-9C35-5E52949F08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D7F37D-DA57-2946-AF12-0E9A39D11BF4}"/>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296570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4B4C-C3FD-7147-87A3-CA8118D2C8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2CE7CB-C4F3-6944-8F49-583A41FF7DB9}"/>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4" name="Footer Placeholder 3">
            <a:extLst>
              <a:ext uri="{FF2B5EF4-FFF2-40B4-BE49-F238E27FC236}">
                <a16:creationId xmlns:a16="http://schemas.microsoft.com/office/drawing/2014/main" id="{BC5C7136-2A95-EA48-9A0E-963073AB73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F6A991-9A96-DF48-9655-136D280003B4}"/>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281324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33FAB2-80C7-104D-A4D7-A9FF21B9B25E}"/>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3" name="Footer Placeholder 2">
            <a:extLst>
              <a:ext uri="{FF2B5EF4-FFF2-40B4-BE49-F238E27FC236}">
                <a16:creationId xmlns:a16="http://schemas.microsoft.com/office/drawing/2014/main" id="{95C1EE40-B1C3-614E-836C-3F4B4159A7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1B3539-30CA-254B-9635-A18C0888FB1C}"/>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384910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B218-0B59-9C45-8A19-3CFAC8836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544C8D-FE1D-9B48-A527-796EA417C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4D9E03-32B4-1244-851D-DA8A7E0E2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EC6061-DB0F-974B-BAB0-A68441014679}"/>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6" name="Footer Placeholder 5">
            <a:extLst>
              <a:ext uri="{FF2B5EF4-FFF2-40B4-BE49-F238E27FC236}">
                <a16:creationId xmlns:a16="http://schemas.microsoft.com/office/drawing/2014/main" id="{69E220E9-17AA-C24A-9093-A2FFA7159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954BD-CB61-114D-8F2B-C24EFED62309}"/>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90989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D26C-5F7A-A140-B028-2456F0F17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FA4951-4F5F-F044-8893-D88D3750D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E2CA0F-1118-7A4D-B2FA-10C7BC8F6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D65070-602C-6345-B9D3-F722DD96B437}"/>
              </a:ext>
            </a:extLst>
          </p:cNvPr>
          <p:cNvSpPr>
            <a:spLocks noGrp="1"/>
          </p:cNvSpPr>
          <p:nvPr>
            <p:ph type="dt" sz="half" idx="10"/>
          </p:nvPr>
        </p:nvSpPr>
        <p:spPr/>
        <p:txBody>
          <a:bodyPr/>
          <a:lstStyle/>
          <a:p>
            <a:fld id="{51768205-B903-DE45-B707-CF71EE8D4A12}" type="datetimeFigureOut">
              <a:rPr lang="en-US" smtClean="0"/>
              <a:t>3/27/19</a:t>
            </a:fld>
            <a:endParaRPr lang="en-US"/>
          </a:p>
        </p:txBody>
      </p:sp>
      <p:sp>
        <p:nvSpPr>
          <p:cNvPr id="6" name="Footer Placeholder 5">
            <a:extLst>
              <a:ext uri="{FF2B5EF4-FFF2-40B4-BE49-F238E27FC236}">
                <a16:creationId xmlns:a16="http://schemas.microsoft.com/office/drawing/2014/main" id="{759508CC-6521-1C43-9E2D-87D7186EED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A0F00-22CA-6A4A-B993-D9DFC99F29E3}"/>
              </a:ext>
            </a:extLst>
          </p:cNvPr>
          <p:cNvSpPr>
            <a:spLocks noGrp="1"/>
          </p:cNvSpPr>
          <p:nvPr>
            <p:ph type="sldNum" sz="quarter" idx="12"/>
          </p:nvPr>
        </p:nvSpPr>
        <p:spPr/>
        <p:txBody>
          <a:bodyPr/>
          <a:lstStyle/>
          <a:p>
            <a:fld id="{87D9751D-8B22-A84A-8F2D-DB2894A7FABF}" type="slidenum">
              <a:rPr lang="en-US" smtClean="0"/>
              <a:t>‹#›</a:t>
            </a:fld>
            <a:endParaRPr lang="en-US"/>
          </a:p>
        </p:txBody>
      </p:sp>
    </p:spTree>
    <p:extLst>
      <p:ext uri="{BB962C8B-B14F-4D97-AF65-F5344CB8AC3E}">
        <p14:creationId xmlns:p14="http://schemas.microsoft.com/office/powerpoint/2010/main" val="166630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81CD1-9FE4-A849-AF56-12253D941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72A6BC-7400-3F47-B8F7-E9D4BA2DFD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AB811-F1BA-9443-AB64-7246D24E9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68205-B903-DE45-B707-CF71EE8D4A12}" type="datetimeFigureOut">
              <a:rPr lang="en-US" smtClean="0"/>
              <a:t>3/27/19</a:t>
            </a:fld>
            <a:endParaRPr lang="en-US"/>
          </a:p>
        </p:txBody>
      </p:sp>
      <p:sp>
        <p:nvSpPr>
          <p:cNvPr id="5" name="Footer Placeholder 4">
            <a:extLst>
              <a:ext uri="{FF2B5EF4-FFF2-40B4-BE49-F238E27FC236}">
                <a16:creationId xmlns:a16="http://schemas.microsoft.com/office/drawing/2014/main" id="{DB35C760-F9A3-2243-9C13-B79A9D26C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6D0AB-1F51-054B-8EB6-C63754AAD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9751D-8B22-A84A-8F2D-DB2894A7FABF}" type="slidenum">
              <a:rPr lang="en-US" smtClean="0"/>
              <a:t>‹#›</a:t>
            </a:fld>
            <a:endParaRPr lang="en-US"/>
          </a:p>
        </p:txBody>
      </p:sp>
    </p:spTree>
    <p:extLst>
      <p:ext uri="{BB962C8B-B14F-4D97-AF65-F5344CB8AC3E}">
        <p14:creationId xmlns:p14="http://schemas.microsoft.com/office/powerpoint/2010/main" val="4273794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80D86E-A973-5A40-8FDF-A666B3895E37}"/>
              </a:ext>
            </a:extLst>
          </p:cNvPr>
          <p:cNvSpPr>
            <a:spLocks noGrp="1"/>
          </p:cNvSpPr>
          <p:nvPr>
            <p:ph type="subTitle" idx="1"/>
          </p:nvPr>
        </p:nvSpPr>
        <p:spPr>
          <a:xfrm>
            <a:off x="0" y="5877878"/>
            <a:ext cx="12192000" cy="583882"/>
          </a:xfrm>
        </p:spPr>
        <p:txBody>
          <a:bodyPr>
            <a:normAutofit/>
          </a:bodyPr>
          <a:lstStyle/>
          <a:p>
            <a:r>
              <a:rPr lang="zh-CN" altLang="en-US" sz="3200" dirty="0"/>
              <a:t>鄭耀飛</a:t>
            </a:r>
            <a:endParaRPr lang="en-US" sz="3200" dirty="0"/>
          </a:p>
        </p:txBody>
      </p:sp>
      <p:pic>
        <p:nvPicPr>
          <p:cNvPr id="9" name="Graphic 8">
            <a:extLst>
              <a:ext uri="{FF2B5EF4-FFF2-40B4-BE49-F238E27FC236}">
                <a16:creationId xmlns:a16="http://schemas.microsoft.com/office/drawing/2014/main" id="{26CB5D39-F529-9140-8F81-0D6E7CC9BD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0"/>
            <a:ext cx="12191999" cy="6461760"/>
          </a:xfrm>
          <a:prstGeom prst="rect">
            <a:avLst/>
          </a:prstGeom>
        </p:spPr>
      </p:pic>
    </p:spTree>
    <p:extLst>
      <p:ext uri="{BB962C8B-B14F-4D97-AF65-F5344CB8AC3E}">
        <p14:creationId xmlns:p14="http://schemas.microsoft.com/office/powerpoint/2010/main" val="81592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EF0DB3-FFE1-9D4F-B287-702D04F8C763}"/>
              </a:ext>
            </a:extLst>
          </p:cNvPr>
          <p:cNvPicPr>
            <a:picLocks noChangeAspect="1"/>
          </p:cNvPicPr>
          <p:nvPr/>
        </p:nvPicPr>
        <p:blipFill>
          <a:blip r:embed="rId2"/>
          <a:stretch>
            <a:fillRect/>
          </a:stretch>
        </p:blipFill>
        <p:spPr>
          <a:xfrm>
            <a:off x="0" y="0"/>
            <a:ext cx="5284997" cy="6858000"/>
          </a:xfrm>
          <a:prstGeom prst="rect">
            <a:avLst/>
          </a:prstGeom>
        </p:spPr>
      </p:pic>
      <p:sp>
        <p:nvSpPr>
          <p:cNvPr id="7" name="Rectangle 6">
            <a:extLst>
              <a:ext uri="{FF2B5EF4-FFF2-40B4-BE49-F238E27FC236}">
                <a16:creationId xmlns:a16="http://schemas.microsoft.com/office/drawing/2014/main" id="{5068AF6C-B96D-7F40-AA47-13E0DF19B194}"/>
              </a:ext>
            </a:extLst>
          </p:cNvPr>
          <p:cNvSpPr/>
          <p:nvPr/>
        </p:nvSpPr>
        <p:spPr>
          <a:xfrm>
            <a:off x="0" y="0"/>
            <a:ext cx="5284997" cy="33904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D00CC62-CA10-3646-8418-D58961DC263F}"/>
              </a:ext>
            </a:extLst>
          </p:cNvPr>
          <p:cNvSpPr txBox="1"/>
          <p:nvPr/>
        </p:nvSpPr>
        <p:spPr>
          <a:xfrm>
            <a:off x="6299042" y="161914"/>
            <a:ext cx="1284270" cy="369332"/>
          </a:xfrm>
          <a:prstGeom prst="rect">
            <a:avLst/>
          </a:prstGeom>
          <a:noFill/>
        </p:spPr>
        <p:txBody>
          <a:bodyPr wrap="square" rtlCol="0">
            <a:spAutoFit/>
          </a:bodyPr>
          <a:lstStyle/>
          <a:p>
            <a:r>
              <a:rPr lang="zh-CN" altLang="en-US" dirty="0"/>
              <a:t>主導覽列</a:t>
            </a:r>
            <a:endParaRPr lang="en-US" dirty="0"/>
          </a:p>
        </p:txBody>
      </p:sp>
      <p:sp>
        <p:nvSpPr>
          <p:cNvPr id="31" name="Freeform 30">
            <a:extLst>
              <a:ext uri="{FF2B5EF4-FFF2-40B4-BE49-F238E27FC236}">
                <a16:creationId xmlns:a16="http://schemas.microsoft.com/office/drawing/2014/main" id="{DE7956B1-9E47-8246-94B6-02BA404FFD66}"/>
              </a:ext>
            </a:extLst>
          </p:cNvPr>
          <p:cNvSpPr/>
          <p:nvPr/>
        </p:nvSpPr>
        <p:spPr>
          <a:xfrm>
            <a:off x="0" y="35958"/>
            <a:ext cx="339047" cy="303089"/>
          </a:xfrm>
          <a:custGeom>
            <a:avLst/>
            <a:gdLst/>
            <a:ahLst/>
            <a:cxnLst/>
            <a:rect l="l" t="t" r="r" b="b"/>
            <a:pathLst>
              <a:path w="369870" h="359596">
                <a:moveTo>
                  <a:pt x="183798" y="124450"/>
                </a:moveTo>
                <a:cubicBezTo>
                  <a:pt x="187370" y="124450"/>
                  <a:pt x="190589" y="124915"/>
                  <a:pt x="193454" y="125845"/>
                </a:cubicBezTo>
                <a:cubicBezTo>
                  <a:pt x="196319" y="126776"/>
                  <a:pt x="198867" y="128264"/>
                  <a:pt x="201100" y="130310"/>
                </a:cubicBezTo>
                <a:cubicBezTo>
                  <a:pt x="203332" y="132357"/>
                  <a:pt x="205248" y="134961"/>
                  <a:pt x="206848" y="138124"/>
                </a:cubicBezTo>
                <a:cubicBezTo>
                  <a:pt x="208448" y="141286"/>
                  <a:pt x="209750" y="145063"/>
                  <a:pt x="210755" y="149453"/>
                </a:cubicBezTo>
                <a:cubicBezTo>
                  <a:pt x="211760" y="153844"/>
                  <a:pt x="212522" y="158904"/>
                  <a:pt x="213043" y="164634"/>
                </a:cubicBezTo>
                <a:cubicBezTo>
                  <a:pt x="213564" y="170364"/>
                  <a:pt x="213825" y="176838"/>
                  <a:pt x="213825" y="184056"/>
                </a:cubicBezTo>
                <a:cubicBezTo>
                  <a:pt x="213825" y="189414"/>
                  <a:pt x="213657" y="194567"/>
                  <a:pt x="213322" y="199515"/>
                </a:cubicBezTo>
                <a:cubicBezTo>
                  <a:pt x="212987" y="204464"/>
                  <a:pt x="212373" y="209059"/>
                  <a:pt x="211480" y="213301"/>
                </a:cubicBezTo>
                <a:cubicBezTo>
                  <a:pt x="210588" y="217542"/>
                  <a:pt x="209397" y="221412"/>
                  <a:pt x="207909" y="224909"/>
                </a:cubicBezTo>
                <a:cubicBezTo>
                  <a:pt x="206420" y="228407"/>
                  <a:pt x="204541" y="231402"/>
                  <a:pt x="202272" y="233895"/>
                </a:cubicBezTo>
                <a:cubicBezTo>
                  <a:pt x="200002" y="236388"/>
                  <a:pt x="197286" y="238304"/>
                  <a:pt x="194123" y="239643"/>
                </a:cubicBezTo>
                <a:cubicBezTo>
                  <a:pt x="190961" y="240983"/>
                  <a:pt x="187296" y="241652"/>
                  <a:pt x="183129" y="241652"/>
                </a:cubicBezTo>
                <a:cubicBezTo>
                  <a:pt x="177771" y="241652"/>
                  <a:pt x="173213" y="240573"/>
                  <a:pt x="169455" y="238415"/>
                </a:cubicBezTo>
                <a:cubicBezTo>
                  <a:pt x="165697" y="236257"/>
                  <a:pt x="162609" y="232797"/>
                  <a:pt x="160191" y="228035"/>
                </a:cubicBezTo>
                <a:cubicBezTo>
                  <a:pt x="157772" y="223272"/>
                  <a:pt x="156005" y="217114"/>
                  <a:pt x="154889" y="209561"/>
                </a:cubicBezTo>
                <a:cubicBezTo>
                  <a:pt x="153772" y="202008"/>
                  <a:pt x="153214" y="192837"/>
                  <a:pt x="153214" y="182047"/>
                </a:cubicBezTo>
                <a:cubicBezTo>
                  <a:pt x="153214" y="174010"/>
                  <a:pt x="153624" y="166494"/>
                  <a:pt x="154442" y="159499"/>
                </a:cubicBezTo>
                <a:cubicBezTo>
                  <a:pt x="155261" y="152504"/>
                  <a:pt x="156805" y="146402"/>
                  <a:pt x="159074" y="141193"/>
                </a:cubicBezTo>
                <a:cubicBezTo>
                  <a:pt x="161344" y="135984"/>
                  <a:pt x="164451" y="131892"/>
                  <a:pt x="168395" y="128915"/>
                </a:cubicBezTo>
                <a:cubicBezTo>
                  <a:pt x="172339" y="125938"/>
                  <a:pt x="177473" y="124450"/>
                  <a:pt x="183798" y="124450"/>
                </a:cubicBezTo>
                <a:close/>
                <a:moveTo>
                  <a:pt x="184915" y="108712"/>
                </a:moveTo>
                <a:cubicBezTo>
                  <a:pt x="175390" y="108712"/>
                  <a:pt x="167353" y="110516"/>
                  <a:pt x="160805" y="114125"/>
                </a:cubicBezTo>
                <a:cubicBezTo>
                  <a:pt x="154256" y="117734"/>
                  <a:pt x="148973" y="122832"/>
                  <a:pt x="144954" y="129417"/>
                </a:cubicBezTo>
                <a:cubicBezTo>
                  <a:pt x="140936" y="136003"/>
                  <a:pt x="138034" y="143891"/>
                  <a:pt x="136248" y="153081"/>
                </a:cubicBezTo>
                <a:cubicBezTo>
                  <a:pt x="134462" y="162271"/>
                  <a:pt x="133569" y="172373"/>
                  <a:pt x="133569" y="183386"/>
                </a:cubicBezTo>
                <a:cubicBezTo>
                  <a:pt x="133569" y="195292"/>
                  <a:pt x="134369" y="205841"/>
                  <a:pt x="135969" y="215031"/>
                </a:cubicBezTo>
                <a:cubicBezTo>
                  <a:pt x="137569" y="224221"/>
                  <a:pt x="140266" y="231960"/>
                  <a:pt x="144061" y="238248"/>
                </a:cubicBezTo>
                <a:cubicBezTo>
                  <a:pt x="147856" y="244536"/>
                  <a:pt x="152861" y="249298"/>
                  <a:pt x="159074" y="252535"/>
                </a:cubicBezTo>
                <a:cubicBezTo>
                  <a:pt x="165288" y="255772"/>
                  <a:pt x="172934" y="257391"/>
                  <a:pt x="182013" y="257391"/>
                </a:cubicBezTo>
                <a:cubicBezTo>
                  <a:pt x="191612" y="257391"/>
                  <a:pt x="199686" y="255586"/>
                  <a:pt x="206234" y="251977"/>
                </a:cubicBezTo>
                <a:cubicBezTo>
                  <a:pt x="212783" y="248368"/>
                  <a:pt x="218085" y="243271"/>
                  <a:pt x="222140" y="236685"/>
                </a:cubicBezTo>
                <a:cubicBezTo>
                  <a:pt x="226196" y="230100"/>
                  <a:pt x="229098" y="222230"/>
                  <a:pt x="230847" y="213077"/>
                </a:cubicBezTo>
                <a:cubicBezTo>
                  <a:pt x="232595" y="203924"/>
                  <a:pt x="233470" y="193804"/>
                  <a:pt x="233470" y="182716"/>
                </a:cubicBezTo>
                <a:cubicBezTo>
                  <a:pt x="233470" y="170810"/>
                  <a:pt x="232670" y="160262"/>
                  <a:pt x="231070" y="151072"/>
                </a:cubicBezTo>
                <a:cubicBezTo>
                  <a:pt x="229470" y="141882"/>
                  <a:pt x="226773" y="134143"/>
                  <a:pt x="222977" y="127855"/>
                </a:cubicBezTo>
                <a:cubicBezTo>
                  <a:pt x="219182" y="121567"/>
                  <a:pt x="214178" y="116804"/>
                  <a:pt x="207964" y="113567"/>
                </a:cubicBezTo>
                <a:cubicBezTo>
                  <a:pt x="201751" y="110330"/>
                  <a:pt x="194068" y="108712"/>
                  <a:pt x="184915"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88492B85-7F1C-5B40-9D9C-40D755F11ECA}"/>
              </a:ext>
            </a:extLst>
          </p:cNvPr>
          <p:cNvSpPr/>
          <p:nvPr/>
        </p:nvSpPr>
        <p:spPr>
          <a:xfrm>
            <a:off x="4556057" y="0"/>
            <a:ext cx="303089" cy="309669"/>
          </a:xfrm>
          <a:custGeom>
            <a:avLst/>
            <a:gdLst/>
            <a:ahLst/>
            <a:cxnLst/>
            <a:rect l="l" t="t" r="r" b="b"/>
            <a:pathLst>
              <a:path w="369870" h="359596">
                <a:moveTo>
                  <a:pt x="180338" y="108712"/>
                </a:moveTo>
                <a:cubicBezTo>
                  <a:pt x="175948" y="108712"/>
                  <a:pt x="171762" y="109158"/>
                  <a:pt x="167781" y="110051"/>
                </a:cubicBezTo>
                <a:cubicBezTo>
                  <a:pt x="163799" y="110944"/>
                  <a:pt x="160153" y="112042"/>
                  <a:pt x="156842" y="113344"/>
                </a:cubicBezTo>
                <a:cubicBezTo>
                  <a:pt x="153530" y="114646"/>
                  <a:pt x="150777" y="115967"/>
                  <a:pt x="148582" y="117306"/>
                </a:cubicBezTo>
                <a:cubicBezTo>
                  <a:pt x="146387" y="118646"/>
                  <a:pt x="144842" y="119706"/>
                  <a:pt x="143949" y="120488"/>
                </a:cubicBezTo>
                <a:cubicBezTo>
                  <a:pt x="143057" y="121269"/>
                  <a:pt x="142461" y="121920"/>
                  <a:pt x="142164" y="122441"/>
                </a:cubicBezTo>
                <a:cubicBezTo>
                  <a:pt x="141866" y="122962"/>
                  <a:pt x="141624" y="123520"/>
                  <a:pt x="141438" y="124115"/>
                </a:cubicBezTo>
                <a:cubicBezTo>
                  <a:pt x="141252" y="124711"/>
                  <a:pt x="141122" y="125418"/>
                  <a:pt x="141047" y="126236"/>
                </a:cubicBezTo>
                <a:cubicBezTo>
                  <a:pt x="140973" y="127055"/>
                  <a:pt x="140936" y="128022"/>
                  <a:pt x="140936" y="129138"/>
                </a:cubicBezTo>
                <a:cubicBezTo>
                  <a:pt x="140936" y="130701"/>
                  <a:pt x="141012" y="132040"/>
                  <a:pt x="141166" y="133157"/>
                </a:cubicBezTo>
                <a:cubicBezTo>
                  <a:pt x="141319" y="134273"/>
                  <a:pt x="141530" y="135166"/>
                  <a:pt x="141799" y="135836"/>
                </a:cubicBezTo>
                <a:cubicBezTo>
                  <a:pt x="142068" y="136505"/>
                  <a:pt x="142413" y="136989"/>
                  <a:pt x="142836" y="137287"/>
                </a:cubicBezTo>
                <a:cubicBezTo>
                  <a:pt x="143259" y="137584"/>
                  <a:pt x="143738" y="137733"/>
                  <a:pt x="144276" y="137733"/>
                </a:cubicBezTo>
                <a:cubicBezTo>
                  <a:pt x="145198" y="137733"/>
                  <a:pt x="146599" y="137101"/>
                  <a:pt x="148480" y="135836"/>
                </a:cubicBezTo>
                <a:cubicBezTo>
                  <a:pt x="150360" y="134571"/>
                  <a:pt x="152702" y="133194"/>
                  <a:pt x="155505" y="131706"/>
                </a:cubicBezTo>
                <a:cubicBezTo>
                  <a:pt x="158308" y="130217"/>
                  <a:pt x="161571" y="128841"/>
                  <a:pt x="165295" y="127576"/>
                </a:cubicBezTo>
                <a:cubicBezTo>
                  <a:pt x="169019" y="126311"/>
                  <a:pt x="173223" y="125678"/>
                  <a:pt x="177907" y="125678"/>
                </a:cubicBezTo>
                <a:cubicBezTo>
                  <a:pt x="181899" y="125678"/>
                  <a:pt x="185432" y="126311"/>
                  <a:pt x="188503" y="127576"/>
                </a:cubicBezTo>
                <a:cubicBezTo>
                  <a:pt x="191574" y="128841"/>
                  <a:pt x="194127" y="130552"/>
                  <a:pt x="196162" y="132710"/>
                </a:cubicBezTo>
                <a:cubicBezTo>
                  <a:pt x="198197" y="134868"/>
                  <a:pt x="199752" y="137380"/>
                  <a:pt x="200827" y="140245"/>
                </a:cubicBezTo>
                <a:cubicBezTo>
                  <a:pt x="201901" y="143110"/>
                  <a:pt x="202439" y="146142"/>
                  <a:pt x="202439" y="149342"/>
                </a:cubicBezTo>
                <a:cubicBezTo>
                  <a:pt x="202439" y="152542"/>
                  <a:pt x="202094" y="155965"/>
                  <a:pt x="201404" y="159611"/>
                </a:cubicBezTo>
                <a:cubicBezTo>
                  <a:pt x="200714" y="163257"/>
                  <a:pt x="199276" y="167313"/>
                  <a:pt x="197091" y="171778"/>
                </a:cubicBezTo>
                <a:cubicBezTo>
                  <a:pt x="194905" y="176242"/>
                  <a:pt x="191800" y="181191"/>
                  <a:pt x="187774" y="186623"/>
                </a:cubicBezTo>
                <a:cubicBezTo>
                  <a:pt x="183748" y="192055"/>
                  <a:pt x="178399" y="198195"/>
                  <a:pt x="171727" y="205041"/>
                </a:cubicBezTo>
                <a:lnTo>
                  <a:pt x="142858" y="234732"/>
                </a:lnTo>
                <a:cubicBezTo>
                  <a:pt x="141938" y="235699"/>
                  <a:pt x="141190" y="236611"/>
                  <a:pt x="140615" y="237467"/>
                </a:cubicBezTo>
                <a:cubicBezTo>
                  <a:pt x="140039" y="238322"/>
                  <a:pt x="139560" y="239178"/>
                  <a:pt x="139177" y="240034"/>
                </a:cubicBezTo>
                <a:cubicBezTo>
                  <a:pt x="138794" y="240890"/>
                  <a:pt x="138545" y="241876"/>
                  <a:pt x="138429" y="242992"/>
                </a:cubicBezTo>
                <a:cubicBezTo>
                  <a:pt x="138314" y="244108"/>
                  <a:pt x="138257" y="245410"/>
                  <a:pt x="138257" y="246899"/>
                </a:cubicBezTo>
                <a:cubicBezTo>
                  <a:pt x="138257" y="248536"/>
                  <a:pt x="138387" y="249912"/>
                  <a:pt x="138647" y="251029"/>
                </a:cubicBezTo>
                <a:cubicBezTo>
                  <a:pt x="138908" y="252145"/>
                  <a:pt x="139317" y="253000"/>
                  <a:pt x="139875" y="253596"/>
                </a:cubicBezTo>
                <a:cubicBezTo>
                  <a:pt x="140433" y="254191"/>
                  <a:pt x="141103" y="254619"/>
                  <a:pt x="141884" y="254879"/>
                </a:cubicBezTo>
                <a:cubicBezTo>
                  <a:pt x="142666" y="255140"/>
                  <a:pt x="143577" y="255270"/>
                  <a:pt x="144619" y="255270"/>
                </a:cubicBezTo>
                <a:lnTo>
                  <a:pt x="224428" y="255270"/>
                </a:lnTo>
                <a:cubicBezTo>
                  <a:pt x="225098" y="255270"/>
                  <a:pt x="225712" y="255103"/>
                  <a:pt x="226270" y="254768"/>
                </a:cubicBezTo>
                <a:cubicBezTo>
                  <a:pt x="226828" y="254433"/>
                  <a:pt x="227275" y="253912"/>
                  <a:pt x="227609" y="253205"/>
                </a:cubicBezTo>
                <a:cubicBezTo>
                  <a:pt x="227944" y="252498"/>
                  <a:pt x="228205" y="251624"/>
                  <a:pt x="228391" y="250582"/>
                </a:cubicBezTo>
                <a:cubicBezTo>
                  <a:pt x="228577" y="249540"/>
                  <a:pt x="228670" y="248350"/>
                  <a:pt x="228670" y="247010"/>
                </a:cubicBezTo>
                <a:cubicBezTo>
                  <a:pt x="228670" y="245671"/>
                  <a:pt x="228577" y="244499"/>
                  <a:pt x="228391" y="243494"/>
                </a:cubicBezTo>
                <a:cubicBezTo>
                  <a:pt x="228205" y="242490"/>
                  <a:pt x="227907" y="241652"/>
                  <a:pt x="227498" y="240983"/>
                </a:cubicBezTo>
                <a:cubicBezTo>
                  <a:pt x="227089" y="240313"/>
                  <a:pt x="226605" y="239811"/>
                  <a:pt x="226047" y="239476"/>
                </a:cubicBezTo>
                <a:cubicBezTo>
                  <a:pt x="225489" y="239141"/>
                  <a:pt x="224912" y="238973"/>
                  <a:pt x="224317" y="238973"/>
                </a:cubicBezTo>
                <a:lnTo>
                  <a:pt x="161474" y="238973"/>
                </a:lnTo>
                <a:lnTo>
                  <a:pt x="184356" y="215087"/>
                </a:lnTo>
                <a:cubicBezTo>
                  <a:pt x="192616" y="206603"/>
                  <a:pt x="199239" y="199106"/>
                  <a:pt x="204225" y="192595"/>
                </a:cubicBezTo>
                <a:cubicBezTo>
                  <a:pt x="209211" y="186084"/>
                  <a:pt x="213024" y="180168"/>
                  <a:pt x="215666" y="174847"/>
                </a:cubicBezTo>
                <a:cubicBezTo>
                  <a:pt x="218308" y="169527"/>
                  <a:pt x="220038" y="164578"/>
                  <a:pt x="220856" y="160002"/>
                </a:cubicBezTo>
                <a:cubicBezTo>
                  <a:pt x="221675" y="155425"/>
                  <a:pt x="222084" y="150830"/>
                  <a:pt x="222084" y="146216"/>
                </a:cubicBezTo>
                <a:cubicBezTo>
                  <a:pt x="222084" y="141082"/>
                  <a:pt x="221228" y="136245"/>
                  <a:pt x="219517" y="131706"/>
                </a:cubicBezTo>
                <a:cubicBezTo>
                  <a:pt x="217805" y="127166"/>
                  <a:pt x="215220" y="123185"/>
                  <a:pt x="211759" y="119762"/>
                </a:cubicBezTo>
                <a:cubicBezTo>
                  <a:pt x="208299" y="116339"/>
                  <a:pt x="203946" y="113642"/>
                  <a:pt x="198700" y="111670"/>
                </a:cubicBezTo>
                <a:cubicBezTo>
                  <a:pt x="193453" y="109698"/>
                  <a:pt x="187333" y="108712"/>
                  <a:pt x="180338"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0D694BB-0EE9-AD44-8A9C-2D48757A86C3}"/>
              </a:ext>
            </a:extLst>
          </p:cNvPr>
          <p:cNvSpPr/>
          <p:nvPr/>
        </p:nvSpPr>
        <p:spPr>
          <a:xfrm>
            <a:off x="575352" y="565079"/>
            <a:ext cx="955497" cy="41199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5C5154C-0C6E-3248-9676-515909FFDC55}"/>
              </a:ext>
            </a:extLst>
          </p:cNvPr>
          <p:cNvSpPr txBox="1"/>
          <p:nvPr/>
        </p:nvSpPr>
        <p:spPr>
          <a:xfrm>
            <a:off x="6299042" y="1942890"/>
            <a:ext cx="1726058" cy="369332"/>
          </a:xfrm>
          <a:prstGeom prst="rect">
            <a:avLst/>
          </a:prstGeom>
          <a:noFill/>
        </p:spPr>
        <p:txBody>
          <a:bodyPr wrap="square" rtlCol="0">
            <a:spAutoFit/>
          </a:bodyPr>
          <a:lstStyle/>
          <a:p>
            <a:r>
              <a:rPr lang="zh-CN" altLang="en-US" dirty="0"/>
              <a:t>個人</a:t>
            </a:r>
            <a:r>
              <a:rPr lang="en-US" altLang="zh-TW" dirty="0"/>
              <a:t>profile</a:t>
            </a:r>
            <a:endParaRPr lang="en-US" dirty="0"/>
          </a:p>
        </p:txBody>
      </p:sp>
      <p:sp>
        <p:nvSpPr>
          <p:cNvPr id="46" name="Rectangle 45">
            <a:extLst>
              <a:ext uri="{FF2B5EF4-FFF2-40B4-BE49-F238E27FC236}">
                <a16:creationId xmlns:a16="http://schemas.microsoft.com/office/drawing/2014/main" id="{4F429764-A597-5C46-8A6A-3928ED9AC5B0}"/>
              </a:ext>
            </a:extLst>
          </p:cNvPr>
          <p:cNvSpPr/>
          <p:nvPr/>
        </p:nvSpPr>
        <p:spPr>
          <a:xfrm>
            <a:off x="1564941" y="565079"/>
            <a:ext cx="3130349" cy="180825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DC7AD444-6199-3840-8A01-AA0A140C9D67}"/>
              </a:ext>
            </a:extLst>
          </p:cNvPr>
          <p:cNvSpPr/>
          <p:nvPr/>
        </p:nvSpPr>
        <p:spPr>
          <a:xfrm>
            <a:off x="4002362" y="1655900"/>
            <a:ext cx="2218640" cy="59883"/>
          </a:xfrm>
          <a:custGeom>
            <a:avLst/>
            <a:gdLst>
              <a:gd name="connsiteX0" fmla="*/ 41097 w 3976100"/>
              <a:gd name="connsiteY0" fmla="*/ 0 h 102742"/>
              <a:gd name="connsiteX1" fmla="*/ 70157 w 3976100"/>
              <a:gd name="connsiteY1" fmla="*/ 15046 h 102742"/>
              <a:gd name="connsiteX2" fmla="*/ 82193 w 3976100"/>
              <a:gd name="connsiteY2" fmla="*/ 51368 h 102742"/>
              <a:gd name="connsiteX3" fmla="*/ 82193 w 3976100"/>
              <a:gd name="connsiteY3" fmla="*/ 21062 h 102742"/>
              <a:gd name="connsiteX4" fmla="*/ 3976100 w 3976100"/>
              <a:gd name="connsiteY4" fmla="*/ 21062 h 102742"/>
              <a:gd name="connsiteX5" fmla="*/ 3976100 w 3976100"/>
              <a:gd name="connsiteY5" fmla="*/ 66781 h 102742"/>
              <a:gd name="connsiteX6" fmla="*/ 82193 w 3976100"/>
              <a:gd name="connsiteY6" fmla="*/ 66781 h 102742"/>
              <a:gd name="connsiteX7" fmla="*/ 82193 w 3976100"/>
              <a:gd name="connsiteY7" fmla="*/ 51374 h 102742"/>
              <a:gd name="connsiteX8" fmla="*/ 70157 w 3976100"/>
              <a:gd name="connsiteY8" fmla="*/ 87696 h 102742"/>
              <a:gd name="connsiteX9" fmla="*/ 41097 w 3976100"/>
              <a:gd name="connsiteY9" fmla="*/ 102742 h 102742"/>
              <a:gd name="connsiteX10" fmla="*/ 0 w 3976100"/>
              <a:gd name="connsiteY10" fmla="*/ 51371 h 102742"/>
              <a:gd name="connsiteX11" fmla="*/ 41097 w 3976100"/>
              <a:gd name="connsiteY11" fmla="*/ 0 h 10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6100" h="102742">
                <a:moveTo>
                  <a:pt x="41097" y="0"/>
                </a:moveTo>
                <a:cubicBezTo>
                  <a:pt x="52446" y="0"/>
                  <a:pt x="62720" y="5750"/>
                  <a:pt x="70157" y="15046"/>
                </a:cubicBezTo>
                <a:lnTo>
                  <a:pt x="82193" y="51368"/>
                </a:lnTo>
                <a:lnTo>
                  <a:pt x="82193" y="21062"/>
                </a:lnTo>
                <a:lnTo>
                  <a:pt x="3976100" y="21062"/>
                </a:lnTo>
                <a:lnTo>
                  <a:pt x="3976100" y="66781"/>
                </a:lnTo>
                <a:lnTo>
                  <a:pt x="82193" y="66781"/>
                </a:lnTo>
                <a:lnTo>
                  <a:pt x="82193" y="51374"/>
                </a:lnTo>
                <a:lnTo>
                  <a:pt x="70157" y="87696"/>
                </a:lnTo>
                <a:cubicBezTo>
                  <a:pt x="62720" y="96992"/>
                  <a:pt x="52446" y="102742"/>
                  <a:pt x="41097" y="102742"/>
                </a:cubicBezTo>
                <a:cubicBezTo>
                  <a:pt x="18400" y="102742"/>
                  <a:pt x="0" y="79742"/>
                  <a:pt x="0" y="51371"/>
                </a:cubicBezTo>
                <a:cubicBezTo>
                  <a:pt x="0" y="23000"/>
                  <a:pt x="18400" y="0"/>
                  <a:pt x="41097"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87AED66-C629-EB40-88C1-08F0D3F9182C}"/>
              </a:ext>
            </a:extLst>
          </p:cNvPr>
          <p:cNvSpPr txBox="1"/>
          <p:nvPr/>
        </p:nvSpPr>
        <p:spPr>
          <a:xfrm>
            <a:off x="6299042" y="1531117"/>
            <a:ext cx="1726058" cy="369332"/>
          </a:xfrm>
          <a:prstGeom prst="rect">
            <a:avLst/>
          </a:prstGeom>
          <a:noFill/>
        </p:spPr>
        <p:txBody>
          <a:bodyPr wrap="square" rtlCol="0">
            <a:spAutoFit/>
          </a:bodyPr>
          <a:lstStyle/>
          <a:p>
            <a:r>
              <a:rPr lang="zh-CN" altLang="en-US" dirty="0"/>
              <a:t>個人作品集</a:t>
            </a:r>
            <a:endParaRPr lang="en-US" dirty="0"/>
          </a:p>
        </p:txBody>
      </p:sp>
      <p:sp>
        <p:nvSpPr>
          <p:cNvPr id="49" name="Rectangle 48">
            <a:extLst>
              <a:ext uri="{FF2B5EF4-FFF2-40B4-BE49-F238E27FC236}">
                <a16:creationId xmlns:a16="http://schemas.microsoft.com/office/drawing/2014/main" id="{4D834105-2D9B-304B-AA84-1E0705A494B7}"/>
              </a:ext>
            </a:extLst>
          </p:cNvPr>
          <p:cNvSpPr/>
          <p:nvPr/>
        </p:nvSpPr>
        <p:spPr>
          <a:xfrm>
            <a:off x="1564941" y="2373329"/>
            <a:ext cx="3130349" cy="43973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EDDDBA35-2965-594F-A65A-D52438786318}"/>
              </a:ext>
            </a:extLst>
          </p:cNvPr>
          <p:cNvSpPr/>
          <p:nvPr/>
        </p:nvSpPr>
        <p:spPr>
          <a:xfrm>
            <a:off x="4411982" y="3900191"/>
            <a:ext cx="1809018" cy="59883"/>
          </a:xfrm>
          <a:custGeom>
            <a:avLst/>
            <a:gdLst>
              <a:gd name="connsiteX0" fmla="*/ 41097 w 3976100"/>
              <a:gd name="connsiteY0" fmla="*/ 0 h 102742"/>
              <a:gd name="connsiteX1" fmla="*/ 70157 w 3976100"/>
              <a:gd name="connsiteY1" fmla="*/ 15046 h 102742"/>
              <a:gd name="connsiteX2" fmla="*/ 82193 w 3976100"/>
              <a:gd name="connsiteY2" fmla="*/ 51368 h 102742"/>
              <a:gd name="connsiteX3" fmla="*/ 82193 w 3976100"/>
              <a:gd name="connsiteY3" fmla="*/ 21062 h 102742"/>
              <a:gd name="connsiteX4" fmla="*/ 3976100 w 3976100"/>
              <a:gd name="connsiteY4" fmla="*/ 21062 h 102742"/>
              <a:gd name="connsiteX5" fmla="*/ 3976100 w 3976100"/>
              <a:gd name="connsiteY5" fmla="*/ 66781 h 102742"/>
              <a:gd name="connsiteX6" fmla="*/ 82193 w 3976100"/>
              <a:gd name="connsiteY6" fmla="*/ 66781 h 102742"/>
              <a:gd name="connsiteX7" fmla="*/ 82193 w 3976100"/>
              <a:gd name="connsiteY7" fmla="*/ 51374 h 102742"/>
              <a:gd name="connsiteX8" fmla="*/ 70157 w 3976100"/>
              <a:gd name="connsiteY8" fmla="*/ 87696 h 102742"/>
              <a:gd name="connsiteX9" fmla="*/ 41097 w 3976100"/>
              <a:gd name="connsiteY9" fmla="*/ 102742 h 102742"/>
              <a:gd name="connsiteX10" fmla="*/ 0 w 3976100"/>
              <a:gd name="connsiteY10" fmla="*/ 51371 h 102742"/>
              <a:gd name="connsiteX11" fmla="*/ 41097 w 3976100"/>
              <a:gd name="connsiteY11" fmla="*/ 0 h 10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6100" h="102742">
                <a:moveTo>
                  <a:pt x="41097" y="0"/>
                </a:moveTo>
                <a:cubicBezTo>
                  <a:pt x="52446" y="0"/>
                  <a:pt x="62720" y="5750"/>
                  <a:pt x="70157" y="15046"/>
                </a:cubicBezTo>
                <a:lnTo>
                  <a:pt x="82193" y="51368"/>
                </a:lnTo>
                <a:lnTo>
                  <a:pt x="82193" y="21062"/>
                </a:lnTo>
                <a:lnTo>
                  <a:pt x="3976100" y="21062"/>
                </a:lnTo>
                <a:lnTo>
                  <a:pt x="3976100" y="66781"/>
                </a:lnTo>
                <a:lnTo>
                  <a:pt x="82193" y="66781"/>
                </a:lnTo>
                <a:lnTo>
                  <a:pt x="82193" y="51374"/>
                </a:lnTo>
                <a:lnTo>
                  <a:pt x="70157" y="87696"/>
                </a:lnTo>
                <a:cubicBezTo>
                  <a:pt x="62720" y="96992"/>
                  <a:pt x="52446" y="102742"/>
                  <a:pt x="41097" y="102742"/>
                </a:cubicBezTo>
                <a:cubicBezTo>
                  <a:pt x="18400" y="102742"/>
                  <a:pt x="0" y="79742"/>
                  <a:pt x="0" y="51371"/>
                </a:cubicBezTo>
                <a:cubicBezTo>
                  <a:pt x="0" y="23000"/>
                  <a:pt x="18400" y="0"/>
                  <a:pt x="41097"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EEA410-2839-F142-B0F9-472EE1D3DDA7}"/>
              </a:ext>
            </a:extLst>
          </p:cNvPr>
          <p:cNvSpPr txBox="1"/>
          <p:nvPr/>
        </p:nvSpPr>
        <p:spPr>
          <a:xfrm>
            <a:off x="6299042" y="3715525"/>
            <a:ext cx="1726058" cy="369332"/>
          </a:xfrm>
          <a:prstGeom prst="rect">
            <a:avLst/>
          </a:prstGeom>
          <a:noFill/>
        </p:spPr>
        <p:txBody>
          <a:bodyPr wrap="square" rtlCol="0">
            <a:spAutoFit/>
          </a:bodyPr>
          <a:lstStyle/>
          <a:p>
            <a:r>
              <a:rPr lang="zh-CN" altLang="en-US" dirty="0"/>
              <a:t>個人作品集</a:t>
            </a:r>
            <a:endParaRPr lang="en-US" dirty="0"/>
          </a:p>
        </p:txBody>
      </p:sp>
      <p:sp>
        <p:nvSpPr>
          <p:cNvPr id="52" name="Freeform 51">
            <a:extLst>
              <a:ext uri="{FF2B5EF4-FFF2-40B4-BE49-F238E27FC236}">
                <a16:creationId xmlns:a16="http://schemas.microsoft.com/office/drawing/2014/main" id="{FA0A11EF-173D-7E48-8F08-359E3308E02B}"/>
              </a:ext>
            </a:extLst>
          </p:cNvPr>
          <p:cNvSpPr/>
          <p:nvPr/>
        </p:nvSpPr>
        <p:spPr>
          <a:xfrm>
            <a:off x="3739169" y="289708"/>
            <a:ext cx="2481831" cy="49339"/>
          </a:xfrm>
          <a:custGeom>
            <a:avLst/>
            <a:gdLst>
              <a:gd name="connsiteX0" fmla="*/ 41097 w 3976100"/>
              <a:gd name="connsiteY0" fmla="*/ 0 h 102742"/>
              <a:gd name="connsiteX1" fmla="*/ 70157 w 3976100"/>
              <a:gd name="connsiteY1" fmla="*/ 15046 h 102742"/>
              <a:gd name="connsiteX2" fmla="*/ 82193 w 3976100"/>
              <a:gd name="connsiteY2" fmla="*/ 51368 h 102742"/>
              <a:gd name="connsiteX3" fmla="*/ 82193 w 3976100"/>
              <a:gd name="connsiteY3" fmla="*/ 21062 h 102742"/>
              <a:gd name="connsiteX4" fmla="*/ 3976100 w 3976100"/>
              <a:gd name="connsiteY4" fmla="*/ 21062 h 102742"/>
              <a:gd name="connsiteX5" fmla="*/ 3976100 w 3976100"/>
              <a:gd name="connsiteY5" fmla="*/ 66781 h 102742"/>
              <a:gd name="connsiteX6" fmla="*/ 82193 w 3976100"/>
              <a:gd name="connsiteY6" fmla="*/ 66781 h 102742"/>
              <a:gd name="connsiteX7" fmla="*/ 82193 w 3976100"/>
              <a:gd name="connsiteY7" fmla="*/ 51374 h 102742"/>
              <a:gd name="connsiteX8" fmla="*/ 70157 w 3976100"/>
              <a:gd name="connsiteY8" fmla="*/ 87696 h 102742"/>
              <a:gd name="connsiteX9" fmla="*/ 41097 w 3976100"/>
              <a:gd name="connsiteY9" fmla="*/ 102742 h 102742"/>
              <a:gd name="connsiteX10" fmla="*/ 0 w 3976100"/>
              <a:gd name="connsiteY10" fmla="*/ 51371 h 102742"/>
              <a:gd name="connsiteX11" fmla="*/ 41097 w 3976100"/>
              <a:gd name="connsiteY11" fmla="*/ 0 h 10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6100" h="102742">
                <a:moveTo>
                  <a:pt x="41097" y="0"/>
                </a:moveTo>
                <a:cubicBezTo>
                  <a:pt x="52446" y="0"/>
                  <a:pt x="62720" y="5750"/>
                  <a:pt x="70157" y="15046"/>
                </a:cubicBezTo>
                <a:lnTo>
                  <a:pt x="82193" y="51368"/>
                </a:lnTo>
                <a:lnTo>
                  <a:pt x="82193" y="21062"/>
                </a:lnTo>
                <a:lnTo>
                  <a:pt x="3976100" y="21062"/>
                </a:lnTo>
                <a:lnTo>
                  <a:pt x="3976100" y="66781"/>
                </a:lnTo>
                <a:lnTo>
                  <a:pt x="82193" y="66781"/>
                </a:lnTo>
                <a:lnTo>
                  <a:pt x="82193" y="51374"/>
                </a:lnTo>
                <a:lnTo>
                  <a:pt x="70157" y="87696"/>
                </a:lnTo>
                <a:cubicBezTo>
                  <a:pt x="62720" y="96992"/>
                  <a:pt x="52446" y="102742"/>
                  <a:pt x="41097" y="102742"/>
                </a:cubicBezTo>
                <a:cubicBezTo>
                  <a:pt x="18400" y="102742"/>
                  <a:pt x="0" y="79742"/>
                  <a:pt x="0" y="51371"/>
                </a:cubicBezTo>
                <a:cubicBezTo>
                  <a:pt x="0" y="23000"/>
                  <a:pt x="18400" y="0"/>
                  <a:pt x="41097"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4493C790-E2D7-2144-8E72-08C71EA08CEE}"/>
              </a:ext>
            </a:extLst>
          </p:cNvPr>
          <p:cNvSpPr/>
          <p:nvPr/>
        </p:nvSpPr>
        <p:spPr>
          <a:xfrm>
            <a:off x="401501" y="496704"/>
            <a:ext cx="338238" cy="369602"/>
          </a:xfrm>
          <a:custGeom>
            <a:avLst/>
            <a:gdLst/>
            <a:ahLst/>
            <a:cxnLst/>
            <a:rect l="l" t="t" r="r" b="b"/>
            <a:pathLst>
              <a:path w="369870" h="359596">
                <a:moveTo>
                  <a:pt x="189937" y="109828"/>
                </a:moveTo>
                <a:cubicBezTo>
                  <a:pt x="188598" y="109828"/>
                  <a:pt x="187482" y="109846"/>
                  <a:pt x="186589" y="109884"/>
                </a:cubicBezTo>
                <a:cubicBezTo>
                  <a:pt x="185696" y="109921"/>
                  <a:pt x="184914" y="110014"/>
                  <a:pt x="184245" y="110163"/>
                </a:cubicBezTo>
                <a:cubicBezTo>
                  <a:pt x="183575" y="110312"/>
                  <a:pt x="183017" y="110460"/>
                  <a:pt x="182570" y="110609"/>
                </a:cubicBezTo>
                <a:cubicBezTo>
                  <a:pt x="182124" y="110758"/>
                  <a:pt x="181752" y="110944"/>
                  <a:pt x="181454" y="111167"/>
                </a:cubicBezTo>
                <a:lnTo>
                  <a:pt x="148191" y="132487"/>
                </a:lnTo>
                <a:cubicBezTo>
                  <a:pt x="147521" y="132933"/>
                  <a:pt x="146982" y="133380"/>
                  <a:pt x="146573" y="133826"/>
                </a:cubicBezTo>
                <a:cubicBezTo>
                  <a:pt x="146163" y="134273"/>
                  <a:pt x="145847" y="134794"/>
                  <a:pt x="145624" y="135389"/>
                </a:cubicBezTo>
                <a:cubicBezTo>
                  <a:pt x="145401" y="135984"/>
                  <a:pt x="145233" y="136729"/>
                  <a:pt x="145122" y="137622"/>
                </a:cubicBezTo>
                <a:cubicBezTo>
                  <a:pt x="145010" y="138514"/>
                  <a:pt x="144954" y="139593"/>
                  <a:pt x="144954" y="140859"/>
                </a:cubicBezTo>
                <a:cubicBezTo>
                  <a:pt x="144954" y="142570"/>
                  <a:pt x="145047" y="143984"/>
                  <a:pt x="145233" y="145100"/>
                </a:cubicBezTo>
                <a:cubicBezTo>
                  <a:pt x="145419" y="146216"/>
                  <a:pt x="145773" y="147016"/>
                  <a:pt x="146294" y="147500"/>
                </a:cubicBezTo>
                <a:cubicBezTo>
                  <a:pt x="146814" y="147984"/>
                  <a:pt x="147503" y="148151"/>
                  <a:pt x="148359" y="148002"/>
                </a:cubicBezTo>
                <a:cubicBezTo>
                  <a:pt x="149214" y="147853"/>
                  <a:pt x="150349" y="147407"/>
                  <a:pt x="151763" y="146663"/>
                </a:cubicBezTo>
                <a:lnTo>
                  <a:pt x="179668" y="130031"/>
                </a:lnTo>
                <a:lnTo>
                  <a:pt x="179668" y="239866"/>
                </a:lnTo>
                <a:lnTo>
                  <a:pt x="149531" y="239866"/>
                </a:lnTo>
                <a:cubicBezTo>
                  <a:pt x="148935" y="239866"/>
                  <a:pt x="148396" y="240034"/>
                  <a:pt x="147912" y="240369"/>
                </a:cubicBezTo>
                <a:cubicBezTo>
                  <a:pt x="147428" y="240704"/>
                  <a:pt x="147019" y="241187"/>
                  <a:pt x="146684" y="241820"/>
                </a:cubicBezTo>
                <a:cubicBezTo>
                  <a:pt x="146349" y="242452"/>
                  <a:pt x="146070" y="243252"/>
                  <a:pt x="145847" y="244220"/>
                </a:cubicBezTo>
                <a:cubicBezTo>
                  <a:pt x="145624" y="245187"/>
                  <a:pt x="145512" y="246340"/>
                  <a:pt x="145512" y="247680"/>
                </a:cubicBezTo>
                <a:cubicBezTo>
                  <a:pt x="145512" y="249094"/>
                  <a:pt x="145624" y="250284"/>
                  <a:pt x="145847" y="251252"/>
                </a:cubicBezTo>
                <a:cubicBezTo>
                  <a:pt x="146070" y="252219"/>
                  <a:pt x="146387" y="253000"/>
                  <a:pt x="146796" y="253596"/>
                </a:cubicBezTo>
                <a:cubicBezTo>
                  <a:pt x="147205" y="254191"/>
                  <a:pt x="147633" y="254619"/>
                  <a:pt x="148079" y="254879"/>
                </a:cubicBezTo>
                <a:cubicBezTo>
                  <a:pt x="148526" y="255140"/>
                  <a:pt x="149010" y="255270"/>
                  <a:pt x="149531" y="255270"/>
                </a:cubicBezTo>
                <a:lnTo>
                  <a:pt x="224986" y="255270"/>
                </a:lnTo>
                <a:cubicBezTo>
                  <a:pt x="225507" y="255270"/>
                  <a:pt x="226010" y="255140"/>
                  <a:pt x="226493" y="254879"/>
                </a:cubicBezTo>
                <a:cubicBezTo>
                  <a:pt x="226977" y="254619"/>
                  <a:pt x="227405" y="254191"/>
                  <a:pt x="227777" y="253596"/>
                </a:cubicBezTo>
                <a:cubicBezTo>
                  <a:pt x="228149" y="253000"/>
                  <a:pt x="228447" y="252219"/>
                  <a:pt x="228670" y="251252"/>
                </a:cubicBezTo>
                <a:cubicBezTo>
                  <a:pt x="228893" y="250284"/>
                  <a:pt x="229005" y="249094"/>
                  <a:pt x="229005" y="247680"/>
                </a:cubicBezTo>
                <a:cubicBezTo>
                  <a:pt x="229005" y="246340"/>
                  <a:pt x="228912" y="245187"/>
                  <a:pt x="228726" y="244220"/>
                </a:cubicBezTo>
                <a:cubicBezTo>
                  <a:pt x="228540" y="243252"/>
                  <a:pt x="228279" y="242452"/>
                  <a:pt x="227944" y="241820"/>
                </a:cubicBezTo>
                <a:cubicBezTo>
                  <a:pt x="227609" y="241187"/>
                  <a:pt x="227182" y="240704"/>
                  <a:pt x="226661" y="240369"/>
                </a:cubicBezTo>
                <a:cubicBezTo>
                  <a:pt x="226140" y="240034"/>
                  <a:pt x="225582" y="239866"/>
                  <a:pt x="224986" y="239866"/>
                </a:cubicBezTo>
                <a:lnTo>
                  <a:pt x="198867" y="239866"/>
                </a:lnTo>
                <a:lnTo>
                  <a:pt x="198867" y="112953"/>
                </a:lnTo>
                <a:cubicBezTo>
                  <a:pt x="198867" y="112507"/>
                  <a:pt x="198755" y="112079"/>
                  <a:pt x="198532" y="111670"/>
                </a:cubicBezTo>
                <a:cubicBezTo>
                  <a:pt x="198309" y="111260"/>
                  <a:pt x="197862" y="110925"/>
                  <a:pt x="197193" y="110665"/>
                </a:cubicBezTo>
                <a:cubicBezTo>
                  <a:pt x="196523" y="110405"/>
                  <a:pt x="195593" y="110200"/>
                  <a:pt x="194402" y="110051"/>
                </a:cubicBezTo>
                <a:cubicBezTo>
                  <a:pt x="193212" y="109902"/>
                  <a:pt x="191723" y="109828"/>
                  <a:pt x="189937" y="109828"/>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A0A88A53-BD16-984C-9878-F6221BE49428}"/>
              </a:ext>
            </a:extLst>
          </p:cNvPr>
          <p:cNvSpPr/>
          <p:nvPr/>
        </p:nvSpPr>
        <p:spPr>
          <a:xfrm>
            <a:off x="1366463" y="2111778"/>
            <a:ext cx="4854539" cy="45719"/>
          </a:xfrm>
          <a:custGeom>
            <a:avLst/>
            <a:gdLst>
              <a:gd name="connsiteX0" fmla="*/ 41097 w 3976100"/>
              <a:gd name="connsiteY0" fmla="*/ 0 h 102742"/>
              <a:gd name="connsiteX1" fmla="*/ 70157 w 3976100"/>
              <a:gd name="connsiteY1" fmla="*/ 15046 h 102742"/>
              <a:gd name="connsiteX2" fmla="*/ 82193 w 3976100"/>
              <a:gd name="connsiteY2" fmla="*/ 51368 h 102742"/>
              <a:gd name="connsiteX3" fmla="*/ 82193 w 3976100"/>
              <a:gd name="connsiteY3" fmla="*/ 21062 h 102742"/>
              <a:gd name="connsiteX4" fmla="*/ 3976100 w 3976100"/>
              <a:gd name="connsiteY4" fmla="*/ 21062 h 102742"/>
              <a:gd name="connsiteX5" fmla="*/ 3976100 w 3976100"/>
              <a:gd name="connsiteY5" fmla="*/ 66781 h 102742"/>
              <a:gd name="connsiteX6" fmla="*/ 82193 w 3976100"/>
              <a:gd name="connsiteY6" fmla="*/ 66781 h 102742"/>
              <a:gd name="connsiteX7" fmla="*/ 82193 w 3976100"/>
              <a:gd name="connsiteY7" fmla="*/ 51374 h 102742"/>
              <a:gd name="connsiteX8" fmla="*/ 70157 w 3976100"/>
              <a:gd name="connsiteY8" fmla="*/ 87696 h 102742"/>
              <a:gd name="connsiteX9" fmla="*/ 41097 w 3976100"/>
              <a:gd name="connsiteY9" fmla="*/ 102742 h 102742"/>
              <a:gd name="connsiteX10" fmla="*/ 0 w 3976100"/>
              <a:gd name="connsiteY10" fmla="*/ 51371 h 102742"/>
              <a:gd name="connsiteX11" fmla="*/ 41097 w 3976100"/>
              <a:gd name="connsiteY11" fmla="*/ 0 h 10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6100" h="102742">
                <a:moveTo>
                  <a:pt x="41097" y="0"/>
                </a:moveTo>
                <a:cubicBezTo>
                  <a:pt x="52446" y="0"/>
                  <a:pt x="62720" y="5750"/>
                  <a:pt x="70157" y="15046"/>
                </a:cubicBezTo>
                <a:lnTo>
                  <a:pt x="82193" y="51368"/>
                </a:lnTo>
                <a:lnTo>
                  <a:pt x="82193" y="21062"/>
                </a:lnTo>
                <a:lnTo>
                  <a:pt x="3976100" y="21062"/>
                </a:lnTo>
                <a:lnTo>
                  <a:pt x="3976100" y="66781"/>
                </a:lnTo>
                <a:lnTo>
                  <a:pt x="82193" y="66781"/>
                </a:lnTo>
                <a:lnTo>
                  <a:pt x="82193" y="51374"/>
                </a:lnTo>
                <a:lnTo>
                  <a:pt x="70157" y="87696"/>
                </a:lnTo>
                <a:cubicBezTo>
                  <a:pt x="62720" y="96992"/>
                  <a:pt x="52446" y="102742"/>
                  <a:pt x="41097" y="102742"/>
                </a:cubicBezTo>
                <a:cubicBezTo>
                  <a:pt x="18400" y="102742"/>
                  <a:pt x="0" y="79742"/>
                  <a:pt x="0" y="51371"/>
                </a:cubicBezTo>
                <a:cubicBezTo>
                  <a:pt x="0" y="23000"/>
                  <a:pt x="18400" y="0"/>
                  <a:pt x="41097"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Freeform 73">
            <a:extLst>
              <a:ext uri="{FF2B5EF4-FFF2-40B4-BE49-F238E27FC236}">
                <a16:creationId xmlns:a16="http://schemas.microsoft.com/office/drawing/2014/main" id="{AD833509-9103-7945-955C-CAE98E6C874E}"/>
              </a:ext>
            </a:extLst>
          </p:cNvPr>
          <p:cNvSpPr/>
          <p:nvPr/>
        </p:nvSpPr>
        <p:spPr>
          <a:xfrm>
            <a:off x="259066" y="4496361"/>
            <a:ext cx="369870" cy="332493"/>
          </a:xfrm>
          <a:custGeom>
            <a:avLst/>
            <a:gdLst/>
            <a:ahLst/>
            <a:cxnLst/>
            <a:rect l="l" t="t" r="r" b="b"/>
            <a:pathLst>
              <a:path w="369870" h="359596">
                <a:moveTo>
                  <a:pt x="180450" y="108712"/>
                </a:moveTo>
                <a:cubicBezTo>
                  <a:pt x="175687" y="108712"/>
                  <a:pt x="171241" y="109158"/>
                  <a:pt x="167111" y="110051"/>
                </a:cubicBezTo>
                <a:cubicBezTo>
                  <a:pt x="162981" y="110944"/>
                  <a:pt x="159335" y="112042"/>
                  <a:pt x="156172" y="113344"/>
                </a:cubicBezTo>
                <a:cubicBezTo>
                  <a:pt x="153009" y="114646"/>
                  <a:pt x="150349" y="115967"/>
                  <a:pt x="148191" y="117306"/>
                </a:cubicBezTo>
                <a:cubicBezTo>
                  <a:pt x="146033" y="118646"/>
                  <a:pt x="144601" y="119669"/>
                  <a:pt x="143894" y="120376"/>
                </a:cubicBezTo>
                <a:cubicBezTo>
                  <a:pt x="143187" y="121083"/>
                  <a:pt x="142684" y="121697"/>
                  <a:pt x="142387" y="122218"/>
                </a:cubicBezTo>
                <a:cubicBezTo>
                  <a:pt x="142089" y="122739"/>
                  <a:pt x="141829" y="123315"/>
                  <a:pt x="141605" y="123948"/>
                </a:cubicBezTo>
                <a:cubicBezTo>
                  <a:pt x="141382" y="124580"/>
                  <a:pt x="141233" y="125325"/>
                  <a:pt x="141159" y="126180"/>
                </a:cubicBezTo>
                <a:cubicBezTo>
                  <a:pt x="141085" y="127036"/>
                  <a:pt x="141047" y="128022"/>
                  <a:pt x="141047" y="129138"/>
                </a:cubicBezTo>
                <a:cubicBezTo>
                  <a:pt x="141047" y="130775"/>
                  <a:pt x="141103" y="132096"/>
                  <a:pt x="141215" y="133101"/>
                </a:cubicBezTo>
                <a:cubicBezTo>
                  <a:pt x="141326" y="134105"/>
                  <a:pt x="141512" y="134887"/>
                  <a:pt x="141773" y="135445"/>
                </a:cubicBezTo>
                <a:cubicBezTo>
                  <a:pt x="142033" y="136003"/>
                  <a:pt x="142368" y="136375"/>
                  <a:pt x="142777" y="136561"/>
                </a:cubicBezTo>
                <a:cubicBezTo>
                  <a:pt x="143187" y="136747"/>
                  <a:pt x="143652" y="136840"/>
                  <a:pt x="144173" y="136840"/>
                </a:cubicBezTo>
                <a:cubicBezTo>
                  <a:pt x="144917" y="136840"/>
                  <a:pt x="146219" y="136189"/>
                  <a:pt x="148079" y="134887"/>
                </a:cubicBezTo>
                <a:cubicBezTo>
                  <a:pt x="149940" y="133585"/>
                  <a:pt x="152284" y="132189"/>
                  <a:pt x="155112" y="130701"/>
                </a:cubicBezTo>
                <a:cubicBezTo>
                  <a:pt x="157939" y="129213"/>
                  <a:pt x="161158" y="127817"/>
                  <a:pt x="164767" y="126515"/>
                </a:cubicBezTo>
                <a:cubicBezTo>
                  <a:pt x="168376" y="125213"/>
                  <a:pt x="172338" y="124562"/>
                  <a:pt x="176654" y="124562"/>
                </a:cubicBezTo>
                <a:cubicBezTo>
                  <a:pt x="180598" y="124562"/>
                  <a:pt x="184077" y="125139"/>
                  <a:pt x="187091" y="126292"/>
                </a:cubicBezTo>
                <a:cubicBezTo>
                  <a:pt x="190105" y="127445"/>
                  <a:pt x="192579" y="129027"/>
                  <a:pt x="194514" y="131036"/>
                </a:cubicBezTo>
                <a:cubicBezTo>
                  <a:pt x="196449" y="133045"/>
                  <a:pt x="197900" y="135408"/>
                  <a:pt x="198867" y="138124"/>
                </a:cubicBezTo>
                <a:cubicBezTo>
                  <a:pt x="199834" y="140840"/>
                  <a:pt x="200318" y="143686"/>
                  <a:pt x="200318" y="146663"/>
                </a:cubicBezTo>
                <a:cubicBezTo>
                  <a:pt x="200318" y="150756"/>
                  <a:pt x="199593" y="154458"/>
                  <a:pt x="198142" y="157769"/>
                </a:cubicBezTo>
                <a:cubicBezTo>
                  <a:pt x="196690" y="161081"/>
                  <a:pt x="194607" y="163927"/>
                  <a:pt x="191891" y="166308"/>
                </a:cubicBezTo>
                <a:cubicBezTo>
                  <a:pt x="189175" y="168689"/>
                  <a:pt x="185863" y="170513"/>
                  <a:pt x="181956" y="171778"/>
                </a:cubicBezTo>
                <a:cubicBezTo>
                  <a:pt x="178050" y="173043"/>
                  <a:pt x="173641" y="173675"/>
                  <a:pt x="168729" y="173675"/>
                </a:cubicBezTo>
                <a:lnTo>
                  <a:pt x="156116" y="173675"/>
                </a:lnTo>
                <a:cubicBezTo>
                  <a:pt x="155446" y="173675"/>
                  <a:pt x="154851" y="173805"/>
                  <a:pt x="154330" y="174066"/>
                </a:cubicBezTo>
                <a:cubicBezTo>
                  <a:pt x="153809" y="174326"/>
                  <a:pt x="153344" y="174736"/>
                  <a:pt x="152935" y="175294"/>
                </a:cubicBezTo>
                <a:cubicBezTo>
                  <a:pt x="152526" y="175852"/>
                  <a:pt x="152209" y="176596"/>
                  <a:pt x="151986" y="177526"/>
                </a:cubicBezTo>
                <a:cubicBezTo>
                  <a:pt x="151763" y="178456"/>
                  <a:pt x="151651" y="179628"/>
                  <a:pt x="151651" y="181042"/>
                </a:cubicBezTo>
                <a:cubicBezTo>
                  <a:pt x="151651" y="182605"/>
                  <a:pt x="151786" y="183870"/>
                  <a:pt x="152055" y="184837"/>
                </a:cubicBezTo>
                <a:cubicBezTo>
                  <a:pt x="152324" y="185805"/>
                  <a:pt x="152670" y="186586"/>
                  <a:pt x="153093" y="187181"/>
                </a:cubicBezTo>
                <a:cubicBezTo>
                  <a:pt x="153515" y="187777"/>
                  <a:pt x="154015" y="188204"/>
                  <a:pt x="154591" y="188465"/>
                </a:cubicBezTo>
                <a:cubicBezTo>
                  <a:pt x="155167" y="188725"/>
                  <a:pt x="155763" y="188856"/>
                  <a:pt x="156378" y="188856"/>
                </a:cubicBezTo>
                <a:lnTo>
                  <a:pt x="170557" y="188856"/>
                </a:lnTo>
                <a:cubicBezTo>
                  <a:pt x="176475" y="188856"/>
                  <a:pt x="181759" y="189488"/>
                  <a:pt x="186409" y="190753"/>
                </a:cubicBezTo>
                <a:cubicBezTo>
                  <a:pt x="191059" y="192018"/>
                  <a:pt x="194978" y="193841"/>
                  <a:pt x="198168" y="196223"/>
                </a:cubicBezTo>
                <a:cubicBezTo>
                  <a:pt x="201357" y="198604"/>
                  <a:pt x="203778" y="201432"/>
                  <a:pt x="205430" y="204706"/>
                </a:cubicBezTo>
                <a:cubicBezTo>
                  <a:pt x="207082" y="207980"/>
                  <a:pt x="207908" y="211663"/>
                  <a:pt x="207908" y="215756"/>
                </a:cubicBezTo>
                <a:cubicBezTo>
                  <a:pt x="207908" y="219477"/>
                  <a:pt x="207260" y="222919"/>
                  <a:pt x="205962" y="226081"/>
                </a:cubicBezTo>
                <a:cubicBezTo>
                  <a:pt x="204664" y="229244"/>
                  <a:pt x="202718" y="231979"/>
                  <a:pt x="200122" y="234285"/>
                </a:cubicBezTo>
                <a:cubicBezTo>
                  <a:pt x="197526" y="236592"/>
                  <a:pt x="194320" y="238378"/>
                  <a:pt x="190503" y="239643"/>
                </a:cubicBezTo>
                <a:cubicBezTo>
                  <a:pt x="186687" y="240908"/>
                  <a:pt x="182259" y="241541"/>
                  <a:pt x="177221" y="241541"/>
                </a:cubicBezTo>
                <a:cubicBezTo>
                  <a:pt x="172030" y="241541"/>
                  <a:pt x="167316" y="240945"/>
                  <a:pt x="163079" y="239755"/>
                </a:cubicBezTo>
                <a:cubicBezTo>
                  <a:pt x="158843" y="238564"/>
                  <a:pt x="155141" y="237281"/>
                  <a:pt x="151972" y="235904"/>
                </a:cubicBezTo>
                <a:cubicBezTo>
                  <a:pt x="148804" y="234527"/>
                  <a:pt x="146208" y="233244"/>
                  <a:pt x="144186" y="232053"/>
                </a:cubicBezTo>
                <a:cubicBezTo>
                  <a:pt x="142163" y="230862"/>
                  <a:pt x="140808" y="230267"/>
                  <a:pt x="140121" y="230267"/>
                </a:cubicBezTo>
                <a:cubicBezTo>
                  <a:pt x="139128" y="230267"/>
                  <a:pt x="138365" y="230788"/>
                  <a:pt x="137830" y="231830"/>
                </a:cubicBezTo>
                <a:cubicBezTo>
                  <a:pt x="137296" y="232871"/>
                  <a:pt x="137029" y="234732"/>
                  <a:pt x="137029" y="237411"/>
                </a:cubicBezTo>
                <a:cubicBezTo>
                  <a:pt x="137029" y="238973"/>
                  <a:pt x="137085" y="240294"/>
                  <a:pt x="137196" y="241373"/>
                </a:cubicBezTo>
                <a:cubicBezTo>
                  <a:pt x="137308" y="242452"/>
                  <a:pt x="137475" y="243364"/>
                  <a:pt x="137699" y="244108"/>
                </a:cubicBezTo>
                <a:cubicBezTo>
                  <a:pt x="137922" y="244852"/>
                  <a:pt x="138182" y="245485"/>
                  <a:pt x="138480" y="246006"/>
                </a:cubicBezTo>
                <a:cubicBezTo>
                  <a:pt x="138778" y="246526"/>
                  <a:pt x="139206" y="247047"/>
                  <a:pt x="139764" y="247568"/>
                </a:cubicBezTo>
                <a:cubicBezTo>
                  <a:pt x="140322" y="248089"/>
                  <a:pt x="141680" y="248926"/>
                  <a:pt x="143838" y="250080"/>
                </a:cubicBezTo>
                <a:cubicBezTo>
                  <a:pt x="145996" y="251233"/>
                  <a:pt x="148712" y="252349"/>
                  <a:pt x="151986" y="253428"/>
                </a:cubicBezTo>
                <a:cubicBezTo>
                  <a:pt x="155260" y="254507"/>
                  <a:pt x="159000" y="255438"/>
                  <a:pt x="163204" y="256219"/>
                </a:cubicBezTo>
                <a:cubicBezTo>
                  <a:pt x="167409" y="257000"/>
                  <a:pt x="171929" y="257391"/>
                  <a:pt x="176766" y="257391"/>
                </a:cubicBezTo>
                <a:cubicBezTo>
                  <a:pt x="184728" y="257391"/>
                  <a:pt x="191872" y="256368"/>
                  <a:pt x="198197" y="254321"/>
                </a:cubicBezTo>
                <a:cubicBezTo>
                  <a:pt x="204523" y="252275"/>
                  <a:pt x="209843" y="249354"/>
                  <a:pt x="214159" y="245559"/>
                </a:cubicBezTo>
                <a:cubicBezTo>
                  <a:pt x="218475" y="241764"/>
                  <a:pt x="221787" y="237206"/>
                  <a:pt x="224093" y="231886"/>
                </a:cubicBezTo>
                <a:cubicBezTo>
                  <a:pt x="226400" y="226565"/>
                  <a:pt x="227554" y="220593"/>
                  <a:pt x="227554" y="213970"/>
                </a:cubicBezTo>
                <a:cubicBezTo>
                  <a:pt x="227554" y="209431"/>
                  <a:pt x="226717" y="205171"/>
                  <a:pt x="225042" y="201190"/>
                </a:cubicBezTo>
                <a:cubicBezTo>
                  <a:pt x="223368" y="197209"/>
                  <a:pt x="221042" y="193730"/>
                  <a:pt x="218066" y="190753"/>
                </a:cubicBezTo>
                <a:cubicBezTo>
                  <a:pt x="215089" y="187777"/>
                  <a:pt x="211536" y="185302"/>
                  <a:pt x="207406" y="183330"/>
                </a:cubicBezTo>
                <a:cubicBezTo>
                  <a:pt x="203276" y="181358"/>
                  <a:pt x="198718" y="180112"/>
                  <a:pt x="193732" y="179591"/>
                </a:cubicBezTo>
                <a:lnTo>
                  <a:pt x="193732" y="179368"/>
                </a:lnTo>
                <a:cubicBezTo>
                  <a:pt x="198123" y="178549"/>
                  <a:pt x="201992" y="177080"/>
                  <a:pt x="205341" y="174959"/>
                </a:cubicBezTo>
                <a:cubicBezTo>
                  <a:pt x="208690" y="172838"/>
                  <a:pt x="211517" y="170271"/>
                  <a:pt x="213824" y="167257"/>
                </a:cubicBezTo>
                <a:cubicBezTo>
                  <a:pt x="216131" y="164243"/>
                  <a:pt x="217880" y="160783"/>
                  <a:pt x="219070" y="156876"/>
                </a:cubicBezTo>
                <a:cubicBezTo>
                  <a:pt x="220261" y="152969"/>
                  <a:pt x="220856" y="148746"/>
                  <a:pt x="220856" y="144207"/>
                </a:cubicBezTo>
                <a:cubicBezTo>
                  <a:pt x="220856" y="138924"/>
                  <a:pt x="220019" y="134105"/>
                  <a:pt x="218345" y="129752"/>
                </a:cubicBezTo>
                <a:cubicBezTo>
                  <a:pt x="216671" y="125399"/>
                  <a:pt x="214141" y="121660"/>
                  <a:pt x="210755" y="118534"/>
                </a:cubicBezTo>
                <a:cubicBezTo>
                  <a:pt x="207369" y="115409"/>
                  <a:pt x="203146" y="112990"/>
                  <a:pt x="198086" y="111279"/>
                </a:cubicBezTo>
                <a:cubicBezTo>
                  <a:pt x="193026" y="109567"/>
                  <a:pt x="187147" y="108712"/>
                  <a:pt x="180450"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Freeform 76">
            <a:extLst>
              <a:ext uri="{FF2B5EF4-FFF2-40B4-BE49-F238E27FC236}">
                <a16:creationId xmlns:a16="http://schemas.microsoft.com/office/drawing/2014/main" id="{2E985B54-3CE9-4644-8ADF-F420672FB809}"/>
              </a:ext>
            </a:extLst>
          </p:cNvPr>
          <p:cNvSpPr/>
          <p:nvPr/>
        </p:nvSpPr>
        <p:spPr>
          <a:xfrm>
            <a:off x="3817427" y="2956961"/>
            <a:ext cx="353881" cy="392413"/>
          </a:xfrm>
          <a:custGeom>
            <a:avLst/>
            <a:gdLst/>
            <a:ahLst/>
            <a:cxnLst/>
            <a:rect l="l" t="t" r="r" b="b"/>
            <a:pathLst>
              <a:path w="369870" h="359596">
                <a:moveTo>
                  <a:pt x="194852" y="127017"/>
                </a:moveTo>
                <a:lnTo>
                  <a:pt x="195072" y="127017"/>
                </a:lnTo>
                <a:lnTo>
                  <a:pt x="195072" y="206268"/>
                </a:lnTo>
                <a:lnTo>
                  <a:pt x="148414" y="206268"/>
                </a:lnTo>
                <a:close/>
                <a:moveTo>
                  <a:pt x="199704" y="110163"/>
                </a:moveTo>
                <a:cubicBezTo>
                  <a:pt x="197429" y="110163"/>
                  <a:pt x="195457" y="110219"/>
                  <a:pt x="193787" y="110330"/>
                </a:cubicBezTo>
                <a:cubicBezTo>
                  <a:pt x="192118" y="110442"/>
                  <a:pt x="190715" y="110646"/>
                  <a:pt x="189576" y="110944"/>
                </a:cubicBezTo>
                <a:cubicBezTo>
                  <a:pt x="188438" y="111242"/>
                  <a:pt x="187508" y="111614"/>
                  <a:pt x="186788" y="112060"/>
                </a:cubicBezTo>
                <a:cubicBezTo>
                  <a:pt x="186067" y="112507"/>
                  <a:pt x="185517" y="113028"/>
                  <a:pt x="185138" y="113623"/>
                </a:cubicBezTo>
                <a:lnTo>
                  <a:pt x="133652" y="201357"/>
                </a:lnTo>
                <a:cubicBezTo>
                  <a:pt x="133136" y="202325"/>
                  <a:pt x="132694" y="203236"/>
                  <a:pt x="132326" y="204092"/>
                </a:cubicBezTo>
                <a:cubicBezTo>
                  <a:pt x="131958" y="204948"/>
                  <a:pt x="131664" y="205841"/>
                  <a:pt x="131443" y="206771"/>
                </a:cubicBezTo>
                <a:cubicBezTo>
                  <a:pt x="131222" y="207701"/>
                  <a:pt x="131074" y="208724"/>
                  <a:pt x="131001" y="209840"/>
                </a:cubicBezTo>
                <a:cubicBezTo>
                  <a:pt x="130927" y="210957"/>
                  <a:pt x="130890" y="212222"/>
                  <a:pt x="130890" y="213635"/>
                </a:cubicBezTo>
                <a:cubicBezTo>
                  <a:pt x="130890" y="215421"/>
                  <a:pt x="130982" y="216872"/>
                  <a:pt x="131166" y="217989"/>
                </a:cubicBezTo>
                <a:cubicBezTo>
                  <a:pt x="131351" y="219105"/>
                  <a:pt x="131682" y="219961"/>
                  <a:pt x="132162" y="220556"/>
                </a:cubicBezTo>
                <a:cubicBezTo>
                  <a:pt x="132642" y="221151"/>
                  <a:pt x="133177" y="221561"/>
                  <a:pt x="133767" y="221784"/>
                </a:cubicBezTo>
                <a:cubicBezTo>
                  <a:pt x="134357" y="222007"/>
                  <a:pt x="135095" y="222119"/>
                  <a:pt x="135981" y="222119"/>
                </a:cubicBezTo>
                <a:lnTo>
                  <a:pt x="195072" y="222119"/>
                </a:lnTo>
                <a:lnTo>
                  <a:pt x="195072" y="252480"/>
                </a:lnTo>
                <a:cubicBezTo>
                  <a:pt x="195072" y="253075"/>
                  <a:pt x="195206" y="253577"/>
                  <a:pt x="195474" y="253986"/>
                </a:cubicBezTo>
                <a:cubicBezTo>
                  <a:pt x="195742" y="254396"/>
                  <a:pt x="196240" y="254749"/>
                  <a:pt x="196969" y="255047"/>
                </a:cubicBezTo>
                <a:cubicBezTo>
                  <a:pt x="197697" y="255345"/>
                  <a:pt x="198674" y="255568"/>
                  <a:pt x="199900" y="255717"/>
                </a:cubicBezTo>
                <a:cubicBezTo>
                  <a:pt x="201127" y="255865"/>
                  <a:pt x="202659" y="255940"/>
                  <a:pt x="204499" y="255940"/>
                </a:cubicBezTo>
                <a:cubicBezTo>
                  <a:pt x="206415" y="255940"/>
                  <a:pt x="207986" y="255865"/>
                  <a:pt x="209212" y="255717"/>
                </a:cubicBezTo>
                <a:cubicBezTo>
                  <a:pt x="210438" y="255568"/>
                  <a:pt x="211435" y="255345"/>
                  <a:pt x="212201" y="255047"/>
                </a:cubicBezTo>
                <a:cubicBezTo>
                  <a:pt x="212968" y="254749"/>
                  <a:pt x="213505" y="254396"/>
                  <a:pt x="213811" y="253986"/>
                </a:cubicBezTo>
                <a:cubicBezTo>
                  <a:pt x="214118" y="253577"/>
                  <a:pt x="214271" y="253075"/>
                  <a:pt x="214271" y="252480"/>
                </a:cubicBezTo>
                <a:lnTo>
                  <a:pt x="214271" y="222119"/>
                </a:lnTo>
                <a:lnTo>
                  <a:pt x="230567" y="222119"/>
                </a:lnTo>
                <a:cubicBezTo>
                  <a:pt x="231907" y="222119"/>
                  <a:pt x="232949" y="221412"/>
                  <a:pt x="233693" y="219998"/>
                </a:cubicBezTo>
                <a:cubicBezTo>
                  <a:pt x="234437" y="218584"/>
                  <a:pt x="234809" y="216649"/>
                  <a:pt x="234809" y="214194"/>
                </a:cubicBezTo>
                <a:cubicBezTo>
                  <a:pt x="234809" y="211515"/>
                  <a:pt x="234418" y="209524"/>
                  <a:pt x="233637" y="208222"/>
                </a:cubicBezTo>
                <a:cubicBezTo>
                  <a:pt x="232856" y="206920"/>
                  <a:pt x="231832" y="206268"/>
                  <a:pt x="230567" y="206268"/>
                </a:cubicBezTo>
                <a:lnTo>
                  <a:pt x="214271" y="206268"/>
                </a:lnTo>
                <a:lnTo>
                  <a:pt x="214271" y="114069"/>
                </a:lnTo>
                <a:cubicBezTo>
                  <a:pt x="214271" y="113400"/>
                  <a:pt x="213967" y="112823"/>
                  <a:pt x="213360" y="112339"/>
                </a:cubicBezTo>
                <a:cubicBezTo>
                  <a:pt x="212753" y="111856"/>
                  <a:pt x="211881" y="111465"/>
                  <a:pt x="210743" y="111167"/>
                </a:cubicBezTo>
                <a:cubicBezTo>
                  <a:pt x="209606" y="110870"/>
                  <a:pt x="208107" y="110628"/>
                  <a:pt x="206248" y="110442"/>
                </a:cubicBezTo>
                <a:cubicBezTo>
                  <a:pt x="204389" y="110256"/>
                  <a:pt x="202208" y="110163"/>
                  <a:pt x="199704" y="110163"/>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Freeform 79">
            <a:extLst>
              <a:ext uri="{FF2B5EF4-FFF2-40B4-BE49-F238E27FC236}">
                <a16:creationId xmlns:a16="http://schemas.microsoft.com/office/drawing/2014/main" id="{0BC14AF4-DBE7-BD4E-A0C3-C38576123F60}"/>
              </a:ext>
            </a:extLst>
          </p:cNvPr>
          <p:cNvSpPr/>
          <p:nvPr/>
        </p:nvSpPr>
        <p:spPr>
          <a:xfrm>
            <a:off x="3286671" y="4303011"/>
            <a:ext cx="369870" cy="359596"/>
          </a:xfrm>
          <a:custGeom>
            <a:avLst/>
            <a:gdLst/>
            <a:ahLst/>
            <a:cxnLst/>
            <a:rect l="l" t="t" r="r" b="b"/>
            <a:pathLst>
              <a:path w="369870" h="359596">
                <a:moveTo>
                  <a:pt x="150870" y="110832"/>
                </a:moveTo>
                <a:cubicBezTo>
                  <a:pt x="148712" y="110832"/>
                  <a:pt x="147056" y="111428"/>
                  <a:pt x="145903" y="112618"/>
                </a:cubicBezTo>
                <a:cubicBezTo>
                  <a:pt x="144749" y="113809"/>
                  <a:pt x="144173" y="115632"/>
                  <a:pt x="144173" y="118088"/>
                </a:cubicBezTo>
                <a:lnTo>
                  <a:pt x="144173" y="176912"/>
                </a:lnTo>
                <a:cubicBezTo>
                  <a:pt x="144173" y="179665"/>
                  <a:pt x="144619" y="181526"/>
                  <a:pt x="145512" y="182493"/>
                </a:cubicBezTo>
                <a:cubicBezTo>
                  <a:pt x="146405" y="183461"/>
                  <a:pt x="147893" y="183944"/>
                  <a:pt x="149977" y="183944"/>
                </a:cubicBezTo>
                <a:cubicBezTo>
                  <a:pt x="152805" y="183944"/>
                  <a:pt x="155856" y="183721"/>
                  <a:pt x="159130" y="183275"/>
                </a:cubicBezTo>
                <a:cubicBezTo>
                  <a:pt x="162404" y="182828"/>
                  <a:pt x="166311" y="182605"/>
                  <a:pt x="170850" y="182605"/>
                </a:cubicBezTo>
                <a:cubicBezTo>
                  <a:pt x="177250" y="182605"/>
                  <a:pt x="182756" y="183182"/>
                  <a:pt x="187370" y="184335"/>
                </a:cubicBezTo>
                <a:cubicBezTo>
                  <a:pt x="191984" y="185488"/>
                  <a:pt x="195797" y="187237"/>
                  <a:pt x="198811" y="189581"/>
                </a:cubicBezTo>
                <a:cubicBezTo>
                  <a:pt x="201825" y="191925"/>
                  <a:pt x="204057" y="194865"/>
                  <a:pt x="205509" y="198399"/>
                </a:cubicBezTo>
                <a:cubicBezTo>
                  <a:pt x="206960" y="201934"/>
                  <a:pt x="207685" y="206008"/>
                  <a:pt x="207685" y="210622"/>
                </a:cubicBezTo>
                <a:cubicBezTo>
                  <a:pt x="207685" y="216128"/>
                  <a:pt x="206829" y="220798"/>
                  <a:pt x="205118" y="224630"/>
                </a:cubicBezTo>
                <a:cubicBezTo>
                  <a:pt x="203406" y="228462"/>
                  <a:pt x="201044" y="231644"/>
                  <a:pt x="198030" y="234174"/>
                </a:cubicBezTo>
                <a:cubicBezTo>
                  <a:pt x="195016" y="236704"/>
                  <a:pt x="191426" y="238564"/>
                  <a:pt x="187258" y="239755"/>
                </a:cubicBezTo>
                <a:cubicBezTo>
                  <a:pt x="183091" y="240945"/>
                  <a:pt x="178515" y="241541"/>
                  <a:pt x="173529" y="241541"/>
                </a:cubicBezTo>
                <a:cubicBezTo>
                  <a:pt x="168171" y="241541"/>
                  <a:pt x="163539" y="241057"/>
                  <a:pt x="159632" y="240090"/>
                </a:cubicBezTo>
                <a:cubicBezTo>
                  <a:pt x="155726" y="239122"/>
                  <a:pt x="152451" y="238099"/>
                  <a:pt x="149810" y="237020"/>
                </a:cubicBezTo>
                <a:cubicBezTo>
                  <a:pt x="147168" y="235941"/>
                  <a:pt x="145066" y="234936"/>
                  <a:pt x="143503" y="234006"/>
                </a:cubicBezTo>
                <a:cubicBezTo>
                  <a:pt x="141940" y="233076"/>
                  <a:pt x="140787" y="232611"/>
                  <a:pt x="140043" y="232611"/>
                </a:cubicBezTo>
                <a:cubicBezTo>
                  <a:pt x="139522" y="232611"/>
                  <a:pt x="139057" y="232760"/>
                  <a:pt x="138647" y="233058"/>
                </a:cubicBezTo>
                <a:cubicBezTo>
                  <a:pt x="138238" y="233355"/>
                  <a:pt x="137885" y="233820"/>
                  <a:pt x="137587" y="234453"/>
                </a:cubicBezTo>
                <a:cubicBezTo>
                  <a:pt x="137289" y="235085"/>
                  <a:pt x="137085" y="235904"/>
                  <a:pt x="136973" y="236908"/>
                </a:cubicBezTo>
                <a:cubicBezTo>
                  <a:pt x="136862" y="237913"/>
                  <a:pt x="136806" y="239048"/>
                  <a:pt x="136806" y="240313"/>
                </a:cubicBezTo>
                <a:cubicBezTo>
                  <a:pt x="136806" y="241652"/>
                  <a:pt x="136843" y="242806"/>
                  <a:pt x="136917" y="243773"/>
                </a:cubicBezTo>
                <a:cubicBezTo>
                  <a:pt x="136992" y="244741"/>
                  <a:pt x="137122" y="245540"/>
                  <a:pt x="137308" y="246173"/>
                </a:cubicBezTo>
                <a:cubicBezTo>
                  <a:pt x="137494" y="246806"/>
                  <a:pt x="137699" y="247345"/>
                  <a:pt x="137922" y="247792"/>
                </a:cubicBezTo>
                <a:cubicBezTo>
                  <a:pt x="138145" y="248238"/>
                  <a:pt x="138536" y="248722"/>
                  <a:pt x="139094" y="249243"/>
                </a:cubicBezTo>
                <a:cubicBezTo>
                  <a:pt x="139652" y="249763"/>
                  <a:pt x="140936" y="250470"/>
                  <a:pt x="142945" y="251363"/>
                </a:cubicBezTo>
                <a:cubicBezTo>
                  <a:pt x="144954" y="252256"/>
                  <a:pt x="147521" y="253168"/>
                  <a:pt x="150647" y="254098"/>
                </a:cubicBezTo>
                <a:cubicBezTo>
                  <a:pt x="153772" y="255028"/>
                  <a:pt x="157344" y="255810"/>
                  <a:pt x="161362" y="256442"/>
                </a:cubicBezTo>
                <a:cubicBezTo>
                  <a:pt x="165381" y="257075"/>
                  <a:pt x="169622" y="257391"/>
                  <a:pt x="174087" y="257391"/>
                </a:cubicBezTo>
                <a:cubicBezTo>
                  <a:pt x="182124" y="257391"/>
                  <a:pt x="189435" y="256312"/>
                  <a:pt x="196021" y="254154"/>
                </a:cubicBezTo>
                <a:cubicBezTo>
                  <a:pt x="202606" y="251996"/>
                  <a:pt x="208280" y="248852"/>
                  <a:pt x="213043" y="244722"/>
                </a:cubicBezTo>
                <a:cubicBezTo>
                  <a:pt x="217805" y="240592"/>
                  <a:pt x="221489" y="235513"/>
                  <a:pt x="224093" y="229486"/>
                </a:cubicBezTo>
                <a:cubicBezTo>
                  <a:pt x="226698" y="223458"/>
                  <a:pt x="228000" y="216575"/>
                  <a:pt x="228000" y="208836"/>
                </a:cubicBezTo>
                <a:cubicBezTo>
                  <a:pt x="228000" y="202585"/>
                  <a:pt x="226979" y="196892"/>
                  <a:pt x="224936" y="191758"/>
                </a:cubicBezTo>
                <a:cubicBezTo>
                  <a:pt x="222893" y="186623"/>
                  <a:pt x="219882" y="182251"/>
                  <a:pt x="215903" y="178642"/>
                </a:cubicBezTo>
                <a:cubicBezTo>
                  <a:pt x="211924" y="175033"/>
                  <a:pt x="206960" y="172243"/>
                  <a:pt x="201009" y="170271"/>
                </a:cubicBezTo>
                <a:cubicBezTo>
                  <a:pt x="195058" y="168299"/>
                  <a:pt x="188104" y="167313"/>
                  <a:pt x="180148" y="167313"/>
                </a:cubicBezTo>
                <a:cubicBezTo>
                  <a:pt x="176706" y="167313"/>
                  <a:pt x="173677" y="167350"/>
                  <a:pt x="171060" y="167424"/>
                </a:cubicBezTo>
                <a:cubicBezTo>
                  <a:pt x="168444" y="167499"/>
                  <a:pt x="165881" y="167722"/>
                  <a:pt x="163372" y="168094"/>
                </a:cubicBezTo>
                <a:lnTo>
                  <a:pt x="163372" y="127576"/>
                </a:lnTo>
                <a:lnTo>
                  <a:pt x="215009" y="127576"/>
                </a:lnTo>
                <a:cubicBezTo>
                  <a:pt x="216291" y="127576"/>
                  <a:pt x="217289" y="126831"/>
                  <a:pt x="218001" y="125343"/>
                </a:cubicBezTo>
                <a:cubicBezTo>
                  <a:pt x="218714" y="123855"/>
                  <a:pt x="219070" y="121771"/>
                  <a:pt x="219070" y="119092"/>
                </a:cubicBezTo>
                <a:cubicBezTo>
                  <a:pt x="219070" y="117679"/>
                  <a:pt x="218977" y="116451"/>
                  <a:pt x="218791" y="115409"/>
                </a:cubicBezTo>
                <a:cubicBezTo>
                  <a:pt x="218605" y="114367"/>
                  <a:pt x="218326" y="113511"/>
                  <a:pt x="217954" y="112842"/>
                </a:cubicBezTo>
                <a:cubicBezTo>
                  <a:pt x="217582" y="112172"/>
                  <a:pt x="217117" y="111670"/>
                  <a:pt x="216559" y="111335"/>
                </a:cubicBezTo>
                <a:cubicBezTo>
                  <a:pt x="216001" y="111000"/>
                  <a:pt x="215424" y="110832"/>
                  <a:pt x="214829" y="11083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56CAC112-68D8-2D44-AE75-BFFB6237DD52}"/>
              </a:ext>
            </a:extLst>
          </p:cNvPr>
          <p:cNvSpPr/>
          <p:nvPr/>
        </p:nvSpPr>
        <p:spPr>
          <a:xfrm>
            <a:off x="9039145" y="1356187"/>
            <a:ext cx="369870" cy="359596"/>
          </a:xfrm>
          <a:custGeom>
            <a:avLst/>
            <a:gdLst/>
            <a:ahLst/>
            <a:cxnLst/>
            <a:rect l="l" t="t" r="r" b="b"/>
            <a:pathLst>
              <a:path w="369870" h="359596">
                <a:moveTo>
                  <a:pt x="183798" y="124450"/>
                </a:moveTo>
                <a:cubicBezTo>
                  <a:pt x="187370" y="124450"/>
                  <a:pt x="190589" y="124915"/>
                  <a:pt x="193453" y="125845"/>
                </a:cubicBezTo>
                <a:cubicBezTo>
                  <a:pt x="196318" y="126776"/>
                  <a:pt x="198867" y="128264"/>
                  <a:pt x="201099" y="130310"/>
                </a:cubicBezTo>
                <a:cubicBezTo>
                  <a:pt x="203332" y="132357"/>
                  <a:pt x="205248" y="134961"/>
                  <a:pt x="206848" y="138124"/>
                </a:cubicBezTo>
                <a:cubicBezTo>
                  <a:pt x="208448" y="141286"/>
                  <a:pt x="209750" y="145063"/>
                  <a:pt x="210755" y="149453"/>
                </a:cubicBezTo>
                <a:cubicBezTo>
                  <a:pt x="211759" y="153844"/>
                  <a:pt x="212522" y="158904"/>
                  <a:pt x="213043" y="164634"/>
                </a:cubicBezTo>
                <a:cubicBezTo>
                  <a:pt x="213564" y="170364"/>
                  <a:pt x="213824" y="176838"/>
                  <a:pt x="213824" y="184056"/>
                </a:cubicBezTo>
                <a:cubicBezTo>
                  <a:pt x="213824" y="189414"/>
                  <a:pt x="213657" y="194567"/>
                  <a:pt x="213322" y="199515"/>
                </a:cubicBezTo>
                <a:cubicBezTo>
                  <a:pt x="212987" y="204464"/>
                  <a:pt x="212373" y="209059"/>
                  <a:pt x="211480" y="213301"/>
                </a:cubicBezTo>
                <a:cubicBezTo>
                  <a:pt x="210587" y="217542"/>
                  <a:pt x="209397" y="221412"/>
                  <a:pt x="207908" y="224909"/>
                </a:cubicBezTo>
                <a:cubicBezTo>
                  <a:pt x="206420" y="228407"/>
                  <a:pt x="204541" y="231402"/>
                  <a:pt x="202271" y="233895"/>
                </a:cubicBezTo>
                <a:cubicBezTo>
                  <a:pt x="200002" y="236388"/>
                  <a:pt x="197286" y="238304"/>
                  <a:pt x="194123" y="239643"/>
                </a:cubicBezTo>
                <a:cubicBezTo>
                  <a:pt x="190961" y="240983"/>
                  <a:pt x="187296" y="241652"/>
                  <a:pt x="183128" y="241652"/>
                </a:cubicBezTo>
                <a:cubicBezTo>
                  <a:pt x="177771" y="241652"/>
                  <a:pt x="173213" y="240573"/>
                  <a:pt x="169455" y="238415"/>
                </a:cubicBezTo>
                <a:cubicBezTo>
                  <a:pt x="165697" y="236257"/>
                  <a:pt x="162609" y="232797"/>
                  <a:pt x="160190" y="228035"/>
                </a:cubicBezTo>
                <a:cubicBezTo>
                  <a:pt x="157772" y="223272"/>
                  <a:pt x="156005" y="217114"/>
                  <a:pt x="154888" y="209561"/>
                </a:cubicBezTo>
                <a:cubicBezTo>
                  <a:pt x="153772" y="202008"/>
                  <a:pt x="153214" y="192837"/>
                  <a:pt x="153214" y="182047"/>
                </a:cubicBezTo>
                <a:cubicBezTo>
                  <a:pt x="153214" y="174010"/>
                  <a:pt x="153623" y="166494"/>
                  <a:pt x="154442" y="159499"/>
                </a:cubicBezTo>
                <a:cubicBezTo>
                  <a:pt x="155260" y="152504"/>
                  <a:pt x="156805" y="146402"/>
                  <a:pt x="159074" y="141193"/>
                </a:cubicBezTo>
                <a:cubicBezTo>
                  <a:pt x="161344" y="135984"/>
                  <a:pt x="164451" y="131892"/>
                  <a:pt x="168395" y="128915"/>
                </a:cubicBezTo>
                <a:cubicBezTo>
                  <a:pt x="172338" y="125938"/>
                  <a:pt x="177473" y="124450"/>
                  <a:pt x="183798" y="124450"/>
                </a:cubicBezTo>
                <a:close/>
                <a:moveTo>
                  <a:pt x="184914" y="108712"/>
                </a:moveTo>
                <a:cubicBezTo>
                  <a:pt x="175389" y="108712"/>
                  <a:pt x="167353" y="110516"/>
                  <a:pt x="160804" y="114125"/>
                </a:cubicBezTo>
                <a:cubicBezTo>
                  <a:pt x="154256" y="117734"/>
                  <a:pt x="148972" y="122832"/>
                  <a:pt x="144954" y="129417"/>
                </a:cubicBezTo>
                <a:cubicBezTo>
                  <a:pt x="140936" y="136003"/>
                  <a:pt x="138034" y="143891"/>
                  <a:pt x="136248" y="153081"/>
                </a:cubicBezTo>
                <a:cubicBezTo>
                  <a:pt x="134462" y="162271"/>
                  <a:pt x="133569" y="172373"/>
                  <a:pt x="133569" y="183386"/>
                </a:cubicBezTo>
                <a:cubicBezTo>
                  <a:pt x="133569" y="195292"/>
                  <a:pt x="134369" y="205841"/>
                  <a:pt x="135969" y="215031"/>
                </a:cubicBezTo>
                <a:cubicBezTo>
                  <a:pt x="137568" y="224221"/>
                  <a:pt x="140266" y="231960"/>
                  <a:pt x="144061" y="238248"/>
                </a:cubicBezTo>
                <a:cubicBezTo>
                  <a:pt x="147856" y="244536"/>
                  <a:pt x="152861" y="249298"/>
                  <a:pt x="159074" y="252535"/>
                </a:cubicBezTo>
                <a:cubicBezTo>
                  <a:pt x="165288" y="255772"/>
                  <a:pt x="172934" y="257391"/>
                  <a:pt x="182012" y="257391"/>
                </a:cubicBezTo>
                <a:cubicBezTo>
                  <a:pt x="191612" y="257391"/>
                  <a:pt x="199686" y="255586"/>
                  <a:pt x="206234" y="251977"/>
                </a:cubicBezTo>
                <a:cubicBezTo>
                  <a:pt x="212782" y="248368"/>
                  <a:pt x="218085" y="243271"/>
                  <a:pt x="222140" y="236685"/>
                </a:cubicBezTo>
                <a:cubicBezTo>
                  <a:pt x="226196" y="230100"/>
                  <a:pt x="229098" y="222230"/>
                  <a:pt x="230847" y="213077"/>
                </a:cubicBezTo>
                <a:cubicBezTo>
                  <a:pt x="232595" y="203924"/>
                  <a:pt x="233470" y="193804"/>
                  <a:pt x="233470" y="182716"/>
                </a:cubicBezTo>
                <a:cubicBezTo>
                  <a:pt x="233470" y="170810"/>
                  <a:pt x="232670" y="160262"/>
                  <a:pt x="231070" y="151072"/>
                </a:cubicBezTo>
                <a:cubicBezTo>
                  <a:pt x="229470" y="141882"/>
                  <a:pt x="226772" y="134143"/>
                  <a:pt x="222977" y="127855"/>
                </a:cubicBezTo>
                <a:cubicBezTo>
                  <a:pt x="219182" y="121567"/>
                  <a:pt x="214178" y="116804"/>
                  <a:pt x="207964" y="113567"/>
                </a:cubicBezTo>
                <a:cubicBezTo>
                  <a:pt x="201751" y="110330"/>
                  <a:pt x="194067" y="108712"/>
                  <a:pt x="184914"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Freeform 90">
            <a:extLst>
              <a:ext uri="{FF2B5EF4-FFF2-40B4-BE49-F238E27FC236}">
                <a16:creationId xmlns:a16="http://schemas.microsoft.com/office/drawing/2014/main" id="{B2830438-81E0-864A-BA29-F440749F18C9}"/>
              </a:ext>
            </a:extLst>
          </p:cNvPr>
          <p:cNvSpPr/>
          <p:nvPr/>
        </p:nvSpPr>
        <p:spPr>
          <a:xfrm>
            <a:off x="9035105" y="1827992"/>
            <a:ext cx="369870" cy="359596"/>
          </a:xfrm>
          <a:custGeom>
            <a:avLst/>
            <a:gdLst/>
            <a:ahLst/>
            <a:cxnLst/>
            <a:rect l="l" t="t" r="r" b="b"/>
            <a:pathLst>
              <a:path w="369870" h="359596">
                <a:moveTo>
                  <a:pt x="189937" y="109828"/>
                </a:moveTo>
                <a:cubicBezTo>
                  <a:pt x="188598" y="109828"/>
                  <a:pt x="187482" y="109846"/>
                  <a:pt x="186589" y="109884"/>
                </a:cubicBezTo>
                <a:cubicBezTo>
                  <a:pt x="185696" y="109921"/>
                  <a:pt x="184914" y="110014"/>
                  <a:pt x="184245" y="110163"/>
                </a:cubicBezTo>
                <a:cubicBezTo>
                  <a:pt x="183575" y="110312"/>
                  <a:pt x="183017" y="110460"/>
                  <a:pt x="182570" y="110609"/>
                </a:cubicBezTo>
                <a:cubicBezTo>
                  <a:pt x="182124" y="110758"/>
                  <a:pt x="181752" y="110944"/>
                  <a:pt x="181454" y="111167"/>
                </a:cubicBezTo>
                <a:lnTo>
                  <a:pt x="148191" y="132487"/>
                </a:lnTo>
                <a:cubicBezTo>
                  <a:pt x="147521" y="132933"/>
                  <a:pt x="146982" y="133380"/>
                  <a:pt x="146573" y="133826"/>
                </a:cubicBezTo>
                <a:cubicBezTo>
                  <a:pt x="146163" y="134273"/>
                  <a:pt x="145847" y="134794"/>
                  <a:pt x="145624" y="135389"/>
                </a:cubicBezTo>
                <a:cubicBezTo>
                  <a:pt x="145401" y="135984"/>
                  <a:pt x="145233" y="136729"/>
                  <a:pt x="145122" y="137622"/>
                </a:cubicBezTo>
                <a:cubicBezTo>
                  <a:pt x="145010" y="138514"/>
                  <a:pt x="144954" y="139593"/>
                  <a:pt x="144954" y="140859"/>
                </a:cubicBezTo>
                <a:cubicBezTo>
                  <a:pt x="144954" y="142570"/>
                  <a:pt x="145047" y="143984"/>
                  <a:pt x="145233" y="145100"/>
                </a:cubicBezTo>
                <a:cubicBezTo>
                  <a:pt x="145419" y="146216"/>
                  <a:pt x="145773" y="147016"/>
                  <a:pt x="146294" y="147500"/>
                </a:cubicBezTo>
                <a:cubicBezTo>
                  <a:pt x="146814" y="147984"/>
                  <a:pt x="147503" y="148151"/>
                  <a:pt x="148359" y="148002"/>
                </a:cubicBezTo>
                <a:cubicBezTo>
                  <a:pt x="149214" y="147853"/>
                  <a:pt x="150349" y="147407"/>
                  <a:pt x="151763" y="146663"/>
                </a:cubicBezTo>
                <a:lnTo>
                  <a:pt x="179668" y="130031"/>
                </a:lnTo>
                <a:lnTo>
                  <a:pt x="179668" y="239866"/>
                </a:lnTo>
                <a:lnTo>
                  <a:pt x="149531" y="239866"/>
                </a:lnTo>
                <a:cubicBezTo>
                  <a:pt x="148935" y="239866"/>
                  <a:pt x="148396" y="240034"/>
                  <a:pt x="147912" y="240369"/>
                </a:cubicBezTo>
                <a:cubicBezTo>
                  <a:pt x="147428" y="240704"/>
                  <a:pt x="147019" y="241187"/>
                  <a:pt x="146684" y="241820"/>
                </a:cubicBezTo>
                <a:cubicBezTo>
                  <a:pt x="146349" y="242452"/>
                  <a:pt x="146070" y="243252"/>
                  <a:pt x="145847" y="244220"/>
                </a:cubicBezTo>
                <a:cubicBezTo>
                  <a:pt x="145624" y="245187"/>
                  <a:pt x="145512" y="246340"/>
                  <a:pt x="145512" y="247680"/>
                </a:cubicBezTo>
                <a:cubicBezTo>
                  <a:pt x="145512" y="249094"/>
                  <a:pt x="145624" y="250284"/>
                  <a:pt x="145847" y="251252"/>
                </a:cubicBezTo>
                <a:cubicBezTo>
                  <a:pt x="146070" y="252219"/>
                  <a:pt x="146387" y="253000"/>
                  <a:pt x="146796" y="253596"/>
                </a:cubicBezTo>
                <a:cubicBezTo>
                  <a:pt x="147205" y="254191"/>
                  <a:pt x="147633" y="254619"/>
                  <a:pt x="148079" y="254879"/>
                </a:cubicBezTo>
                <a:cubicBezTo>
                  <a:pt x="148526" y="255140"/>
                  <a:pt x="149010" y="255270"/>
                  <a:pt x="149531" y="255270"/>
                </a:cubicBezTo>
                <a:lnTo>
                  <a:pt x="224986" y="255270"/>
                </a:lnTo>
                <a:cubicBezTo>
                  <a:pt x="225507" y="255270"/>
                  <a:pt x="226010" y="255140"/>
                  <a:pt x="226493" y="254879"/>
                </a:cubicBezTo>
                <a:cubicBezTo>
                  <a:pt x="226977" y="254619"/>
                  <a:pt x="227405" y="254191"/>
                  <a:pt x="227777" y="253596"/>
                </a:cubicBezTo>
                <a:cubicBezTo>
                  <a:pt x="228149" y="253000"/>
                  <a:pt x="228447" y="252219"/>
                  <a:pt x="228670" y="251252"/>
                </a:cubicBezTo>
                <a:cubicBezTo>
                  <a:pt x="228893" y="250284"/>
                  <a:pt x="229005" y="249094"/>
                  <a:pt x="229005" y="247680"/>
                </a:cubicBezTo>
                <a:cubicBezTo>
                  <a:pt x="229005" y="246340"/>
                  <a:pt x="228912" y="245187"/>
                  <a:pt x="228726" y="244220"/>
                </a:cubicBezTo>
                <a:cubicBezTo>
                  <a:pt x="228540" y="243252"/>
                  <a:pt x="228279" y="242452"/>
                  <a:pt x="227944" y="241820"/>
                </a:cubicBezTo>
                <a:cubicBezTo>
                  <a:pt x="227609" y="241187"/>
                  <a:pt x="227182" y="240704"/>
                  <a:pt x="226661" y="240369"/>
                </a:cubicBezTo>
                <a:cubicBezTo>
                  <a:pt x="226140" y="240034"/>
                  <a:pt x="225582" y="239866"/>
                  <a:pt x="224986" y="239866"/>
                </a:cubicBezTo>
                <a:lnTo>
                  <a:pt x="198867" y="239866"/>
                </a:lnTo>
                <a:lnTo>
                  <a:pt x="198867" y="112953"/>
                </a:lnTo>
                <a:cubicBezTo>
                  <a:pt x="198867" y="112507"/>
                  <a:pt x="198755" y="112079"/>
                  <a:pt x="198532" y="111670"/>
                </a:cubicBezTo>
                <a:cubicBezTo>
                  <a:pt x="198309" y="111260"/>
                  <a:pt x="197862" y="110925"/>
                  <a:pt x="197193" y="110665"/>
                </a:cubicBezTo>
                <a:cubicBezTo>
                  <a:pt x="196523" y="110405"/>
                  <a:pt x="195593" y="110200"/>
                  <a:pt x="194402" y="110051"/>
                </a:cubicBezTo>
                <a:cubicBezTo>
                  <a:pt x="193212" y="109902"/>
                  <a:pt x="191723" y="109828"/>
                  <a:pt x="189937" y="109828"/>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Freeform 93">
            <a:extLst>
              <a:ext uri="{FF2B5EF4-FFF2-40B4-BE49-F238E27FC236}">
                <a16:creationId xmlns:a16="http://schemas.microsoft.com/office/drawing/2014/main" id="{1B312B33-0FA7-1144-A42B-DCE85890AE69}"/>
              </a:ext>
            </a:extLst>
          </p:cNvPr>
          <p:cNvSpPr/>
          <p:nvPr/>
        </p:nvSpPr>
        <p:spPr>
          <a:xfrm>
            <a:off x="9035105" y="2299797"/>
            <a:ext cx="369870" cy="359596"/>
          </a:xfrm>
          <a:custGeom>
            <a:avLst/>
            <a:gdLst/>
            <a:ahLst/>
            <a:cxnLst/>
            <a:rect l="l" t="t" r="r" b="b"/>
            <a:pathLst>
              <a:path w="369870" h="359596">
                <a:moveTo>
                  <a:pt x="180338" y="108712"/>
                </a:moveTo>
                <a:cubicBezTo>
                  <a:pt x="175948" y="108712"/>
                  <a:pt x="171762" y="109158"/>
                  <a:pt x="167781" y="110051"/>
                </a:cubicBezTo>
                <a:cubicBezTo>
                  <a:pt x="163799" y="110944"/>
                  <a:pt x="160153" y="112042"/>
                  <a:pt x="156842" y="113344"/>
                </a:cubicBezTo>
                <a:cubicBezTo>
                  <a:pt x="153530" y="114646"/>
                  <a:pt x="150777" y="115967"/>
                  <a:pt x="148582" y="117306"/>
                </a:cubicBezTo>
                <a:cubicBezTo>
                  <a:pt x="146387" y="118646"/>
                  <a:pt x="144842" y="119706"/>
                  <a:pt x="143949" y="120488"/>
                </a:cubicBezTo>
                <a:cubicBezTo>
                  <a:pt x="143057" y="121269"/>
                  <a:pt x="142461" y="121920"/>
                  <a:pt x="142164" y="122441"/>
                </a:cubicBezTo>
                <a:cubicBezTo>
                  <a:pt x="141866" y="122962"/>
                  <a:pt x="141624" y="123520"/>
                  <a:pt x="141438" y="124115"/>
                </a:cubicBezTo>
                <a:cubicBezTo>
                  <a:pt x="141252" y="124711"/>
                  <a:pt x="141122" y="125418"/>
                  <a:pt x="141047" y="126236"/>
                </a:cubicBezTo>
                <a:cubicBezTo>
                  <a:pt x="140973" y="127055"/>
                  <a:pt x="140936" y="128022"/>
                  <a:pt x="140936" y="129138"/>
                </a:cubicBezTo>
                <a:cubicBezTo>
                  <a:pt x="140936" y="130701"/>
                  <a:pt x="141012" y="132040"/>
                  <a:pt x="141166" y="133157"/>
                </a:cubicBezTo>
                <a:cubicBezTo>
                  <a:pt x="141319" y="134273"/>
                  <a:pt x="141530" y="135166"/>
                  <a:pt x="141799" y="135836"/>
                </a:cubicBezTo>
                <a:cubicBezTo>
                  <a:pt x="142068" y="136505"/>
                  <a:pt x="142413" y="136989"/>
                  <a:pt x="142836" y="137287"/>
                </a:cubicBezTo>
                <a:cubicBezTo>
                  <a:pt x="143259" y="137584"/>
                  <a:pt x="143738" y="137733"/>
                  <a:pt x="144276" y="137733"/>
                </a:cubicBezTo>
                <a:cubicBezTo>
                  <a:pt x="145198" y="137733"/>
                  <a:pt x="146599" y="137101"/>
                  <a:pt x="148480" y="135836"/>
                </a:cubicBezTo>
                <a:cubicBezTo>
                  <a:pt x="150360" y="134571"/>
                  <a:pt x="152702" y="133194"/>
                  <a:pt x="155505" y="131706"/>
                </a:cubicBezTo>
                <a:cubicBezTo>
                  <a:pt x="158308" y="130217"/>
                  <a:pt x="161571" y="128841"/>
                  <a:pt x="165295" y="127576"/>
                </a:cubicBezTo>
                <a:cubicBezTo>
                  <a:pt x="169019" y="126311"/>
                  <a:pt x="173223" y="125678"/>
                  <a:pt x="177907" y="125678"/>
                </a:cubicBezTo>
                <a:cubicBezTo>
                  <a:pt x="181900" y="125678"/>
                  <a:pt x="185432" y="126311"/>
                  <a:pt x="188503" y="127576"/>
                </a:cubicBezTo>
                <a:cubicBezTo>
                  <a:pt x="191574" y="128841"/>
                  <a:pt x="194127" y="130552"/>
                  <a:pt x="196162" y="132710"/>
                </a:cubicBezTo>
                <a:cubicBezTo>
                  <a:pt x="198197" y="134868"/>
                  <a:pt x="199752" y="137380"/>
                  <a:pt x="200827" y="140245"/>
                </a:cubicBezTo>
                <a:cubicBezTo>
                  <a:pt x="201901" y="143110"/>
                  <a:pt x="202439" y="146142"/>
                  <a:pt x="202439" y="149342"/>
                </a:cubicBezTo>
                <a:cubicBezTo>
                  <a:pt x="202439" y="152542"/>
                  <a:pt x="202094" y="155965"/>
                  <a:pt x="201404" y="159611"/>
                </a:cubicBezTo>
                <a:cubicBezTo>
                  <a:pt x="200714" y="163257"/>
                  <a:pt x="199276" y="167313"/>
                  <a:pt x="197091" y="171778"/>
                </a:cubicBezTo>
                <a:cubicBezTo>
                  <a:pt x="194905" y="176242"/>
                  <a:pt x="191800" y="181191"/>
                  <a:pt x="187774" y="186623"/>
                </a:cubicBezTo>
                <a:cubicBezTo>
                  <a:pt x="183748" y="192055"/>
                  <a:pt x="178399" y="198195"/>
                  <a:pt x="171727" y="205041"/>
                </a:cubicBezTo>
                <a:lnTo>
                  <a:pt x="142858" y="234732"/>
                </a:lnTo>
                <a:cubicBezTo>
                  <a:pt x="141938" y="235699"/>
                  <a:pt x="141190" y="236611"/>
                  <a:pt x="140615" y="237467"/>
                </a:cubicBezTo>
                <a:cubicBezTo>
                  <a:pt x="140039" y="238322"/>
                  <a:pt x="139560" y="239178"/>
                  <a:pt x="139177" y="240034"/>
                </a:cubicBezTo>
                <a:cubicBezTo>
                  <a:pt x="138794" y="240890"/>
                  <a:pt x="138545" y="241876"/>
                  <a:pt x="138429" y="242992"/>
                </a:cubicBezTo>
                <a:cubicBezTo>
                  <a:pt x="138314" y="244108"/>
                  <a:pt x="138257" y="245410"/>
                  <a:pt x="138257" y="246899"/>
                </a:cubicBezTo>
                <a:cubicBezTo>
                  <a:pt x="138257" y="248536"/>
                  <a:pt x="138387" y="249912"/>
                  <a:pt x="138647" y="251029"/>
                </a:cubicBezTo>
                <a:cubicBezTo>
                  <a:pt x="138908" y="252145"/>
                  <a:pt x="139317" y="253000"/>
                  <a:pt x="139875" y="253596"/>
                </a:cubicBezTo>
                <a:cubicBezTo>
                  <a:pt x="140433" y="254191"/>
                  <a:pt x="141103" y="254619"/>
                  <a:pt x="141884" y="254879"/>
                </a:cubicBezTo>
                <a:cubicBezTo>
                  <a:pt x="142666" y="255140"/>
                  <a:pt x="143577" y="255270"/>
                  <a:pt x="144619" y="255270"/>
                </a:cubicBezTo>
                <a:lnTo>
                  <a:pt x="224428" y="255270"/>
                </a:lnTo>
                <a:cubicBezTo>
                  <a:pt x="225098" y="255270"/>
                  <a:pt x="225712" y="255103"/>
                  <a:pt x="226270" y="254768"/>
                </a:cubicBezTo>
                <a:cubicBezTo>
                  <a:pt x="226828" y="254433"/>
                  <a:pt x="227275" y="253912"/>
                  <a:pt x="227610" y="253205"/>
                </a:cubicBezTo>
                <a:cubicBezTo>
                  <a:pt x="227944" y="252498"/>
                  <a:pt x="228205" y="251624"/>
                  <a:pt x="228391" y="250582"/>
                </a:cubicBezTo>
                <a:cubicBezTo>
                  <a:pt x="228577" y="249540"/>
                  <a:pt x="228670" y="248350"/>
                  <a:pt x="228670" y="247010"/>
                </a:cubicBezTo>
                <a:cubicBezTo>
                  <a:pt x="228670" y="245671"/>
                  <a:pt x="228577" y="244499"/>
                  <a:pt x="228391" y="243494"/>
                </a:cubicBezTo>
                <a:cubicBezTo>
                  <a:pt x="228205" y="242490"/>
                  <a:pt x="227907" y="241652"/>
                  <a:pt x="227498" y="240983"/>
                </a:cubicBezTo>
                <a:cubicBezTo>
                  <a:pt x="227089" y="240313"/>
                  <a:pt x="226605" y="239811"/>
                  <a:pt x="226047" y="239476"/>
                </a:cubicBezTo>
                <a:cubicBezTo>
                  <a:pt x="225489" y="239141"/>
                  <a:pt x="224912" y="238973"/>
                  <a:pt x="224317" y="238973"/>
                </a:cubicBezTo>
                <a:lnTo>
                  <a:pt x="161474" y="238973"/>
                </a:lnTo>
                <a:lnTo>
                  <a:pt x="184356" y="215087"/>
                </a:lnTo>
                <a:cubicBezTo>
                  <a:pt x="192616" y="206603"/>
                  <a:pt x="199239" y="199106"/>
                  <a:pt x="204225" y="192595"/>
                </a:cubicBezTo>
                <a:cubicBezTo>
                  <a:pt x="209211" y="186084"/>
                  <a:pt x="213024" y="180168"/>
                  <a:pt x="215666" y="174847"/>
                </a:cubicBezTo>
                <a:cubicBezTo>
                  <a:pt x="218308" y="169527"/>
                  <a:pt x="220038" y="164578"/>
                  <a:pt x="220856" y="160002"/>
                </a:cubicBezTo>
                <a:cubicBezTo>
                  <a:pt x="221675" y="155425"/>
                  <a:pt x="222084" y="150830"/>
                  <a:pt x="222084" y="146216"/>
                </a:cubicBezTo>
                <a:cubicBezTo>
                  <a:pt x="222084" y="141082"/>
                  <a:pt x="221228" y="136245"/>
                  <a:pt x="219517" y="131706"/>
                </a:cubicBezTo>
                <a:cubicBezTo>
                  <a:pt x="217805" y="127166"/>
                  <a:pt x="215220" y="123185"/>
                  <a:pt x="211759" y="119762"/>
                </a:cubicBezTo>
                <a:cubicBezTo>
                  <a:pt x="208299" y="116339"/>
                  <a:pt x="203946" y="113642"/>
                  <a:pt x="198700" y="111670"/>
                </a:cubicBezTo>
                <a:cubicBezTo>
                  <a:pt x="193453" y="109698"/>
                  <a:pt x="187333" y="108712"/>
                  <a:pt x="180338"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Freeform 96">
            <a:extLst>
              <a:ext uri="{FF2B5EF4-FFF2-40B4-BE49-F238E27FC236}">
                <a16:creationId xmlns:a16="http://schemas.microsoft.com/office/drawing/2014/main" id="{6CB7D7A5-4F6F-9847-97AB-F87976B136F8}"/>
              </a:ext>
            </a:extLst>
          </p:cNvPr>
          <p:cNvSpPr/>
          <p:nvPr/>
        </p:nvSpPr>
        <p:spPr>
          <a:xfrm>
            <a:off x="9035105" y="2777163"/>
            <a:ext cx="369870" cy="359596"/>
          </a:xfrm>
          <a:custGeom>
            <a:avLst/>
            <a:gdLst/>
            <a:ahLst/>
            <a:cxnLst/>
            <a:rect l="l" t="t" r="r" b="b"/>
            <a:pathLst>
              <a:path w="369870" h="359596">
                <a:moveTo>
                  <a:pt x="180450" y="108712"/>
                </a:moveTo>
                <a:cubicBezTo>
                  <a:pt x="175687" y="108712"/>
                  <a:pt x="171241" y="109158"/>
                  <a:pt x="167111" y="110051"/>
                </a:cubicBezTo>
                <a:cubicBezTo>
                  <a:pt x="162981" y="110944"/>
                  <a:pt x="159335" y="112042"/>
                  <a:pt x="156172" y="113344"/>
                </a:cubicBezTo>
                <a:cubicBezTo>
                  <a:pt x="153009" y="114646"/>
                  <a:pt x="150349" y="115967"/>
                  <a:pt x="148191" y="117306"/>
                </a:cubicBezTo>
                <a:cubicBezTo>
                  <a:pt x="146033" y="118646"/>
                  <a:pt x="144601" y="119669"/>
                  <a:pt x="143894" y="120376"/>
                </a:cubicBezTo>
                <a:cubicBezTo>
                  <a:pt x="143187" y="121083"/>
                  <a:pt x="142684" y="121697"/>
                  <a:pt x="142387" y="122218"/>
                </a:cubicBezTo>
                <a:cubicBezTo>
                  <a:pt x="142089" y="122739"/>
                  <a:pt x="141829" y="123315"/>
                  <a:pt x="141605" y="123948"/>
                </a:cubicBezTo>
                <a:cubicBezTo>
                  <a:pt x="141382" y="124580"/>
                  <a:pt x="141233" y="125325"/>
                  <a:pt x="141159" y="126180"/>
                </a:cubicBezTo>
                <a:cubicBezTo>
                  <a:pt x="141085" y="127036"/>
                  <a:pt x="141047" y="128022"/>
                  <a:pt x="141047" y="129138"/>
                </a:cubicBezTo>
                <a:cubicBezTo>
                  <a:pt x="141047" y="130775"/>
                  <a:pt x="141103" y="132096"/>
                  <a:pt x="141215" y="133101"/>
                </a:cubicBezTo>
                <a:cubicBezTo>
                  <a:pt x="141326" y="134105"/>
                  <a:pt x="141512" y="134887"/>
                  <a:pt x="141773" y="135445"/>
                </a:cubicBezTo>
                <a:cubicBezTo>
                  <a:pt x="142033" y="136003"/>
                  <a:pt x="142368" y="136375"/>
                  <a:pt x="142777" y="136561"/>
                </a:cubicBezTo>
                <a:cubicBezTo>
                  <a:pt x="143187" y="136747"/>
                  <a:pt x="143652" y="136840"/>
                  <a:pt x="144173" y="136840"/>
                </a:cubicBezTo>
                <a:cubicBezTo>
                  <a:pt x="144917" y="136840"/>
                  <a:pt x="146219" y="136189"/>
                  <a:pt x="148079" y="134887"/>
                </a:cubicBezTo>
                <a:cubicBezTo>
                  <a:pt x="149940" y="133584"/>
                  <a:pt x="152284" y="132189"/>
                  <a:pt x="155112" y="130701"/>
                </a:cubicBezTo>
                <a:cubicBezTo>
                  <a:pt x="157939" y="129213"/>
                  <a:pt x="161158" y="127817"/>
                  <a:pt x="164767" y="126515"/>
                </a:cubicBezTo>
                <a:cubicBezTo>
                  <a:pt x="168376" y="125213"/>
                  <a:pt x="172338" y="124562"/>
                  <a:pt x="176654" y="124562"/>
                </a:cubicBezTo>
                <a:cubicBezTo>
                  <a:pt x="180598" y="124562"/>
                  <a:pt x="184077" y="125138"/>
                  <a:pt x="187091" y="126292"/>
                </a:cubicBezTo>
                <a:cubicBezTo>
                  <a:pt x="190105" y="127445"/>
                  <a:pt x="192579" y="129027"/>
                  <a:pt x="194514" y="131036"/>
                </a:cubicBezTo>
                <a:cubicBezTo>
                  <a:pt x="196449" y="133045"/>
                  <a:pt x="197900" y="135408"/>
                  <a:pt x="198867" y="138124"/>
                </a:cubicBezTo>
                <a:cubicBezTo>
                  <a:pt x="199834" y="140840"/>
                  <a:pt x="200318" y="143686"/>
                  <a:pt x="200318" y="146663"/>
                </a:cubicBezTo>
                <a:cubicBezTo>
                  <a:pt x="200318" y="150756"/>
                  <a:pt x="199593" y="154458"/>
                  <a:pt x="198142" y="157769"/>
                </a:cubicBezTo>
                <a:cubicBezTo>
                  <a:pt x="196690" y="161080"/>
                  <a:pt x="194607" y="163927"/>
                  <a:pt x="191891" y="166308"/>
                </a:cubicBezTo>
                <a:cubicBezTo>
                  <a:pt x="189175" y="168689"/>
                  <a:pt x="185863" y="170512"/>
                  <a:pt x="181956" y="171777"/>
                </a:cubicBezTo>
                <a:cubicBezTo>
                  <a:pt x="178050" y="173043"/>
                  <a:pt x="173641" y="173675"/>
                  <a:pt x="168729" y="173675"/>
                </a:cubicBezTo>
                <a:lnTo>
                  <a:pt x="156116" y="173675"/>
                </a:lnTo>
                <a:cubicBezTo>
                  <a:pt x="155446" y="173675"/>
                  <a:pt x="154851" y="173805"/>
                  <a:pt x="154330" y="174066"/>
                </a:cubicBezTo>
                <a:cubicBezTo>
                  <a:pt x="153809" y="174326"/>
                  <a:pt x="153344" y="174735"/>
                  <a:pt x="152935" y="175294"/>
                </a:cubicBezTo>
                <a:cubicBezTo>
                  <a:pt x="152526" y="175852"/>
                  <a:pt x="152209" y="176596"/>
                  <a:pt x="151986" y="177526"/>
                </a:cubicBezTo>
                <a:cubicBezTo>
                  <a:pt x="151763" y="178456"/>
                  <a:pt x="151651" y="179628"/>
                  <a:pt x="151651" y="181042"/>
                </a:cubicBezTo>
                <a:cubicBezTo>
                  <a:pt x="151651" y="182605"/>
                  <a:pt x="151786" y="183870"/>
                  <a:pt x="152055" y="184837"/>
                </a:cubicBezTo>
                <a:cubicBezTo>
                  <a:pt x="152324" y="185805"/>
                  <a:pt x="152670" y="186586"/>
                  <a:pt x="153093" y="187181"/>
                </a:cubicBezTo>
                <a:cubicBezTo>
                  <a:pt x="153515" y="187777"/>
                  <a:pt x="154015" y="188204"/>
                  <a:pt x="154591" y="188465"/>
                </a:cubicBezTo>
                <a:cubicBezTo>
                  <a:pt x="155167" y="188725"/>
                  <a:pt x="155763" y="188856"/>
                  <a:pt x="156378" y="188856"/>
                </a:cubicBezTo>
                <a:lnTo>
                  <a:pt x="170557" y="188856"/>
                </a:lnTo>
                <a:cubicBezTo>
                  <a:pt x="176475" y="188856"/>
                  <a:pt x="181759" y="189488"/>
                  <a:pt x="186409" y="190753"/>
                </a:cubicBezTo>
                <a:cubicBezTo>
                  <a:pt x="191059" y="192018"/>
                  <a:pt x="194978" y="193841"/>
                  <a:pt x="198168" y="196223"/>
                </a:cubicBezTo>
                <a:cubicBezTo>
                  <a:pt x="201357" y="198604"/>
                  <a:pt x="203778" y="201431"/>
                  <a:pt x="205430" y="204706"/>
                </a:cubicBezTo>
                <a:cubicBezTo>
                  <a:pt x="207082" y="207980"/>
                  <a:pt x="207908" y="211663"/>
                  <a:pt x="207908" y="215756"/>
                </a:cubicBezTo>
                <a:cubicBezTo>
                  <a:pt x="207908" y="219477"/>
                  <a:pt x="207260" y="222919"/>
                  <a:pt x="205962" y="226081"/>
                </a:cubicBezTo>
                <a:cubicBezTo>
                  <a:pt x="204664" y="229244"/>
                  <a:pt x="202718" y="231978"/>
                  <a:pt x="200122" y="234285"/>
                </a:cubicBezTo>
                <a:cubicBezTo>
                  <a:pt x="197526" y="236592"/>
                  <a:pt x="194320" y="238378"/>
                  <a:pt x="190503" y="239643"/>
                </a:cubicBezTo>
                <a:cubicBezTo>
                  <a:pt x="186687" y="240908"/>
                  <a:pt x="182259" y="241541"/>
                  <a:pt x="177221" y="241541"/>
                </a:cubicBezTo>
                <a:cubicBezTo>
                  <a:pt x="172030" y="241541"/>
                  <a:pt x="167316" y="240945"/>
                  <a:pt x="163079" y="239755"/>
                </a:cubicBezTo>
                <a:cubicBezTo>
                  <a:pt x="158843" y="238564"/>
                  <a:pt x="155141" y="237280"/>
                  <a:pt x="151972" y="235904"/>
                </a:cubicBezTo>
                <a:cubicBezTo>
                  <a:pt x="148804" y="234527"/>
                  <a:pt x="146208" y="233244"/>
                  <a:pt x="144186" y="232053"/>
                </a:cubicBezTo>
                <a:cubicBezTo>
                  <a:pt x="142163" y="230862"/>
                  <a:pt x="140808" y="230267"/>
                  <a:pt x="140121" y="230267"/>
                </a:cubicBezTo>
                <a:cubicBezTo>
                  <a:pt x="139128" y="230267"/>
                  <a:pt x="138365" y="230788"/>
                  <a:pt x="137830" y="231830"/>
                </a:cubicBezTo>
                <a:cubicBezTo>
                  <a:pt x="137296" y="232871"/>
                  <a:pt x="137029" y="234732"/>
                  <a:pt x="137029" y="237411"/>
                </a:cubicBezTo>
                <a:cubicBezTo>
                  <a:pt x="137029" y="238973"/>
                  <a:pt x="137085" y="240294"/>
                  <a:pt x="137196" y="241373"/>
                </a:cubicBezTo>
                <a:cubicBezTo>
                  <a:pt x="137308" y="242452"/>
                  <a:pt x="137475" y="243364"/>
                  <a:pt x="137699" y="244108"/>
                </a:cubicBezTo>
                <a:cubicBezTo>
                  <a:pt x="137922" y="244852"/>
                  <a:pt x="138182" y="245485"/>
                  <a:pt x="138480" y="246006"/>
                </a:cubicBezTo>
                <a:cubicBezTo>
                  <a:pt x="138778" y="246526"/>
                  <a:pt x="139206" y="247047"/>
                  <a:pt x="139764" y="247568"/>
                </a:cubicBezTo>
                <a:cubicBezTo>
                  <a:pt x="140322" y="248089"/>
                  <a:pt x="141680" y="248926"/>
                  <a:pt x="143838" y="250080"/>
                </a:cubicBezTo>
                <a:cubicBezTo>
                  <a:pt x="145996" y="251233"/>
                  <a:pt x="148712" y="252349"/>
                  <a:pt x="151986" y="253428"/>
                </a:cubicBezTo>
                <a:cubicBezTo>
                  <a:pt x="155260" y="254507"/>
                  <a:pt x="159000" y="255437"/>
                  <a:pt x="163204" y="256219"/>
                </a:cubicBezTo>
                <a:cubicBezTo>
                  <a:pt x="167409" y="257000"/>
                  <a:pt x="171929" y="257391"/>
                  <a:pt x="176766" y="257391"/>
                </a:cubicBezTo>
                <a:cubicBezTo>
                  <a:pt x="184728" y="257391"/>
                  <a:pt x="191872" y="256368"/>
                  <a:pt x="198197" y="254321"/>
                </a:cubicBezTo>
                <a:cubicBezTo>
                  <a:pt x="204523" y="252275"/>
                  <a:pt x="209843" y="249354"/>
                  <a:pt x="214159" y="245559"/>
                </a:cubicBezTo>
                <a:cubicBezTo>
                  <a:pt x="218475" y="241764"/>
                  <a:pt x="221787" y="237206"/>
                  <a:pt x="224093" y="231885"/>
                </a:cubicBezTo>
                <a:cubicBezTo>
                  <a:pt x="226400" y="226565"/>
                  <a:pt x="227554" y="220593"/>
                  <a:pt x="227554" y="213970"/>
                </a:cubicBezTo>
                <a:cubicBezTo>
                  <a:pt x="227554" y="209431"/>
                  <a:pt x="226717" y="205171"/>
                  <a:pt x="225042" y="201190"/>
                </a:cubicBezTo>
                <a:cubicBezTo>
                  <a:pt x="223368" y="197209"/>
                  <a:pt x="221042" y="193730"/>
                  <a:pt x="218066" y="190753"/>
                </a:cubicBezTo>
                <a:cubicBezTo>
                  <a:pt x="215089" y="187777"/>
                  <a:pt x="211536" y="185302"/>
                  <a:pt x="207406" y="183330"/>
                </a:cubicBezTo>
                <a:cubicBezTo>
                  <a:pt x="203276" y="181358"/>
                  <a:pt x="198718" y="180112"/>
                  <a:pt x="193732" y="179591"/>
                </a:cubicBezTo>
                <a:lnTo>
                  <a:pt x="193732" y="179368"/>
                </a:lnTo>
                <a:cubicBezTo>
                  <a:pt x="198123" y="178549"/>
                  <a:pt x="201992" y="177079"/>
                  <a:pt x="205341" y="174959"/>
                </a:cubicBezTo>
                <a:cubicBezTo>
                  <a:pt x="208690" y="172838"/>
                  <a:pt x="211517" y="170271"/>
                  <a:pt x="213824" y="167257"/>
                </a:cubicBezTo>
                <a:cubicBezTo>
                  <a:pt x="216131" y="164243"/>
                  <a:pt x="217880" y="160783"/>
                  <a:pt x="219070" y="156876"/>
                </a:cubicBezTo>
                <a:cubicBezTo>
                  <a:pt x="220261" y="152969"/>
                  <a:pt x="220856" y="148746"/>
                  <a:pt x="220856" y="144207"/>
                </a:cubicBezTo>
                <a:cubicBezTo>
                  <a:pt x="220856" y="138924"/>
                  <a:pt x="220019" y="134105"/>
                  <a:pt x="218345" y="129752"/>
                </a:cubicBezTo>
                <a:cubicBezTo>
                  <a:pt x="216671" y="125399"/>
                  <a:pt x="214141" y="121660"/>
                  <a:pt x="210755" y="118534"/>
                </a:cubicBezTo>
                <a:cubicBezTo>
                  <a:pt x="207369" y="115409"/>
                  <a:pt x="203146" y="112990"/>
                  <a:pt x="198086" y="111279"/>
                </a:cubicBezTo>
                <a:cubicBezTo>
                  <a:pt x="193026" y="109567"/>
                  <a:pt x="187147" y="108712"/>
                  <a:pt x="180450"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Freeform 99">
            <a:extLst>
              <a:ext uri="{FF2B5EF4-FFF2-40B4-BE49-F238E27FC236}">
                <a16:creationId xmlns:a16="http://schemas.microsoft.com/office/drawing/2014/main" id="{87C69B00-DC4D-6145-93C3-93D72FD2D0A9}"/>
              </a:ext>
            </a:extLst>
          </p:cNvPr>
          <p:cNvSpPr/>
          <p:nvPr/>
        </p:nvSpPr>
        <p:spPr>
          <a:xfrm>
            <a:off x="9035105" y="3254529"/>
            <a:ext cx="369870" cy="359596"/>
          </a:xfrm>
          <a:custGeom>
            <a:avLst/>
            <a:gdLst/>
            <a:ahLst/>
            <a:cxnLst/>
            <a:rect l="l" t="t" r="r" b="b"/>
            <a:pathLst>
              <a:path w="369870" h="359596">
                <a:moveTo>
                  <a:pt x="194852" y="127017"/>
                </a:moveTo>
                <a:lnTo>
                  <a:pt x="195072" y="127017"/>
                </a:lnTo>
                <a:lnTo>
                  <a:pt x="195072" y="206268"/>
                </a:lnTo>
                <a:lnTo>
                  <a:pt x="148414" y="206268"/>
                </a:lnTo>
                <a:close/>
                <a:moveTo>
                  <a:pt x="199704" y="110163"/>
                </a:moveTo>
                <a:cubicBezTo>
                  <a:pt x="197429" y="110163"/>
                  <a:pt x="195457" y="110218"/>
                  <a:pt x="193787" y="110330"/>
                </a:cubicBezTo>
                <a:cubicBezTo>
                  <a:pt x="192118" y="110442"/>
                  <a:pt x="190715" y="110646"/>
                  <a:pt x="189576" y="110944"/>
                </a:cubicBezTo>
                <a:cubicBezTo>
                  <a:pt x="188438" y="111242"/>
                  <a:pt x="187508" y="111614"/>
                  <a:pt x="186788" y="112060"/>
                </a:cubicBezTo>
                <a:cubicBezTo>
                  <a:pt x="186067" y="112507"/>
                  <a:pt x="185517" y="113028"/>
                  <a:pt x="185138" y="113623"/>
                </a:cubicBezTo>
                <a:lnTo>
                  <a:pt x="133652" y="201357"/>
                </a:lnTo>
                <a:cubicBezTo>
                  <a:pt x="133136" y="202325"/>
                  <a:pt x="132694" y="203236"/>
                  <a:pt x="132326" y="204092"/>
                </a:cubicBezTo>
                <a:cubicBezTo>
                  <a:pt x="131958" y="204948"/>
                  <a:pt x="131664" y="205841"/>
                  <a:pt x="131443" y="206771"/>
                </a:cubicBezTo>
                <a:cubicBezTo>
                  <a:pt x="131222" y="207701"/>
                  <a:pt x="131074" y="208724"/>
                  <a:pt x="131001" y="209840"/>
                </a:cubicBezTo>
                <a:cubicBezTo>
                  <a:pt x="130927" y="210957"/>
                  <a:pt x="130890" y="212222"/>
                  <a:pt x="130890" y="213635"/>
                </a:cubicBezTo>
                <a:cubicBezTo>
                  <a:pt x="130890" y="215421"/>
                  <a:pt x="130982" y="216872"/>
                  <a:pt x="131166" y="217989"/>
                </a:cubicBezTo>
                <a:cubicBezTo>
                  <a:pt x="131351" y="219105"/>
                  <a:pt x="131682" y="219961"/>
                  <a:pt x="132162" y="220556"/>
                </a:cubicBezTo>
                <a:cubicBezTo>
                  <a:pt x="132642" y="221151"/>
                  <a:pt x="133177" y="221561"/>
                  <a:pt x="133767" y="221784"/>
                </a:cubicBezTo>
                <a:cubicBezTo>
                  <a:pt x="134357" y="222007"/>
                  <a:pt x="135095" y="222119"/>
                  <a:pt x="135981" y="222119"/>
                </a:cubicBezTo>
                <a:lnTo>
                  <a:pt x="195072" y="222119"/>
                </a:lnTo>
                <a:lnTo>
                  <a:pt x="195072" y="252480"/>
                </a:lnTo>
                <a:cubicBezTo>
                  <a:pt x="195072" y="253075"/>
                  <a:pt x="195206" y="253577"/>
                  <a:pt x="195474" y="253986"/>
                </a:cubicBezTo>
                <a:cubicBezTo>
                  <a:pt x="195742" y="254396"/>
                  <a:pt x="196240" y="254749"/>
                  <a:pt x="196969" y="255047"/>
                </a:cubicBezTo>
                <a:cubicBezTo>
                  <a:pt x="197697" y="255345"/>
                  <a:pt x="198674" y="255568"/>
                  <a:pt x="199900" y="255717"/>
                </a:cubicBezTo>
                <a:cubicBezTo>
                  <a:pt x="201127" y="255865"/>
                  <a:pt x="202659" y="255940"/>
                  <a:pt x="204499" y="255940"/>
                </a:cubicBezTo>
                <a:cubicBezTo>
                  <a:pt x="206415" y="255940"/>
                  <a:pt x="207986" y="255865"/>
                  <a:pt x="209212" y="255717"/>
                </a:cubicBezTo>
                <a:cubicBezTo>
                  <a:pt x="210438" y="255568"/>
                  <a:pt x="211435" y="255345"/>
                  <a:pt x="212201" y="255047"/>
                </a:cubicBezTo>
                <a:cubicBezTo>
                  <a:pt x="212968" y="254749"/>
                  <a:pt x="213505" y="254396"/>
                  <a:pt x="213811" y="253986"/>
                </a:cubicBezTo>
                <a:cubicBezTo>
                  <a:pt x="214118" y="253577"/>
                  <a:pt x="214271" y="253075"/>
                  <a:pt x="214271" y="252480"/>
                </a:cubicBezTo>
                <a:lnTo>
                  <a:pt x="214271" y="222119"/>
                </a:lnTo>
                <a:lnTo>
                  <a:pt x="230567" y="222119"/>
                </a:lnTo>
                <a:cubicBezTo>
                  <a:pt x="231907" y="222119"/>
                  <a:pt x="232949" y="221412"/>
                  <a:pt x="233693" y="219998"/>
                </a:cubicBezTo>
                <a:cubicBezTo>
                  <a:pt x="234437" y="218584"/>
                  <a:pt x="234809" y="216649"/>
                  <a:pt x="234809" y="214194"/>
                </a:cubicBezTo>
                <a:cubicBezTo>
                  <a:pt x="234809" y="211515"/>
                  <a:pt x="234418" y="209524"/>
                  <a:pt x="233637" y="208222"/>
                </a:cubicBezTo>
                <a:cubicBezTo>
                  <a:pt x="232856" y="206920"/>
                  <a:pt x="231832" y="206268"/>
                  <a:pt x="230567" y="206268"/>
                </a:cubicBezTo>
                <a:lnTo>
                  <a:pt x="214271" y="206268"/>
                </a:lnTo>
                <a:lnTo>
                  <a:pt x="214271" y="114069"/>
                </a:lnTo>
                <a:cubicBezTo>
                  <a:pt x="214271" y="113400"/>
                  <a:pt x="213967" y="112823"/>
                  <a:pt x="213360" y="112339"/>
                </a:cubicBezTo>
                <a:cubicBezTo>
                  <a:pt x="212753" y="111856"/>
                  <a:pt x="211881" y="111465"/>
                  <a:pt x="210743" y="111167"/>
                </a:cubicBezTo>
                <a:cubicBezTo>
                  <a:pt x="209606" y="110870"/>
                  <a:pt x="208107" y="110628"/>
                  <a:pt x="206248" y="110442"/>
                </a:cubicBezTo>
                <a:cubicBezTo>
                  <a:pt x="204389" y="110256"/>
                  <a:pt x="202208" y="110163"/>
                  <a:pt x="199704" y="110163"/>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F9D765FD-1115-B844-ADBB-DBAC3E90F51A}"/>
              </a:ext>
            </a:extLst>
          </p:cNvPr>
          <p:cNvSpPr txBox="1"/>
          <p:nvPr/>
        </p:nvSpPr>
        <p:spPr>
          <a:xfrm>
            <a:off x="9404975" y="1346451"/>
            <a:ext cx="1284270" cy="369332"/>
          </a:xfrm>
          <a:prstGeom prst="rect">
            <a:avLst/>
          </a:prstGeom>
          <a:noFill/>
        </p:spPr>
        <p:txBody>
          <a:bodyPr wrap="square" rtlCol="0">
            <a:spAutoFit/>
          </a:bodyPr>
          <a:lstStyle/>
          <a:p>
            <a:r>
              <a:rPr lang="zh-CN" altLang="en-US" dirty="0"/>
              <a:t>品牌</a:t>
            </a:r>
            <a:r>
              <a:rPr lang="en-US" altLang="zh-TW" dirty="0"/>
              <a:t>LOGO</a:t>
            </a:r>
            <a:endParaRPr lang="en-US" dirty="0"/>
          </a:p>
        </p:txBody>
      </p:sp>
      <p:sp>
        <p:nvSpPr>
          <p:cNvPr id="105" name="TextBox 104">
            <a:extLst>
              <a:ext uri="{FF2B5EF4-FFF2-40B4-BE49-F238E27FC236}">
                <a16:creationId xmlns:a16="http://schemas.microsoft.com/office/drawing/2014/main" id="{0B9BEA93-AEF8-474E-8AC6-7812CDA61F73}"/>
              </a:ext>
            </a:extLst>
          </p:cNvPr>
          <p:cNvSpPr txBox="1"/>
          <p:nvPr/>
        </p:nvSpPr>
        <p:spPr>
          <a:xfrm>
            <a:off x="9404975" y="1812695"/>
            <a:ext cx="1783582" cy="369332"/>
          </a:xfrm>
          <a:prstGeom prst="rect">
            <a:avLst/>
          </a:prstGeom>
          <a:noFill/>
        </p:spPr>
        <p:txBody>
          <a:bodyPr wrap="square" rtlCol="0">
            <a:spAutoFit/>
          </a:bodyPr>
          <a:lstStyle/>
          <a:p>
            <a:r>
              <a:rPr lang="zh-CN" altLang="en-US" dirty="0"/>
              <a:t>個人大頭貼</a:t>
            </a:r>
            <a:endParaRPr lang="en-US" dirty="0"/>
          </a:p>
        </p:txBody>
      </p:sp>
      <p:sp>
        <p:nvSpPr>
          <p:cNvPr id="106" name="TextBox 105">
            <a:extLst>
              <a:ext uri="{FF2B5EF4-FFF2-40B4-BE49-F238E27FC236}">
                <a16:creationId xmlns:a16="http://schemas.microsoft.com/office/drawing/2014/main" id="{75A7BF7E-BA9E-0C44-9272-0E0A19FA31D0}"/>
              </a:ext>
            </a:extLst>
          </p:cNvPr>
          <p:cNvSpPr txBox="1"/>
          <p:nvPr/>
        </p:nvSpPr>
        <p:spPr>
          <a:xfrm>
            <a:off x="9404975" y="2312222"/>
            <a:ext cx="1783582" cy="369332"/>
          </a:xfrm>
          <a:prstGeom prst="rect">
            <a:avLst/>
          </a:prstGeom>
          <a:noFill/>
        </p:spPr>
        <p:txBody>
          <a:bodyPr wrap="square" rtlCol="0">
            <a:spAutoFit/>
          </a:bodyPr>
          <a:lstStyle/>
          <a:p>
            <a:r>
              <a:rPr lang="zh-CN" altLang="en-US" dirty="0"/>
              <a:t>設定</a:t>
            </a:r>
            <a:endParaRPr lang="en-US" dirty="0"/>
          </a:p>
        </p:txBody>
      </p:sp>
      <p:sp>
        <p:nvSpPr>
          <p:cNvPr id="107" name="TextBox 106">
            <a:extLst>
              <a:ext uri="{FF2B5EF4-FFF2-40B4-BE49-F238E27FC236}">
                <a16:creationId xmlns:a16="http://schemas.microsoft.com/office/drawing/2014/main" id="{0BF62684-862F-8647-BD02-A67A53B2C254}"/>
              </a:ext>
            </a:extLst>
          </p:cNvPr>
          <p:cNvSpPr txBox="1"/>
          <p:nvPr/>
        </p:nvSpPr>
        <p:spPr>
          <a:xfrm>
            <a:off x="9404975" y="2783375"/>
            <a:ext cx="1783582" cy="369332"/>
          </a:xfrm>
          <a:prstGeom prst="rect">
            <a:avLst/>
          </a:prstGeom>
          <a:noFill/>
        </p:spPr>
        <p:txBody>
          <a:bodyPr wrap="square" rtlCol="0">
            <a:spAutoFit/>
          </a:bodyPr>
          <a:lstStyle/>
          <a:p>
            <a:r>
              <a:rPr lang="zh-CN" altLang="en-US" dirty="0"/>
              <a:t>參加的社群</a:t>
            </a:r>
            <a:endParaRPr lang="en-US" dirty="0"/>
          </a:p>
        </p:txBody>
      </p:sp>
      <p:sp>
        <p:nvSpPr>
          <p:cNvPr id="108" name="TextBox 107">
            <a:extLst>
              <a:ext uri="{FF2B5EF4-FFF2-40B4-BE49-F238E27FC236}">
                <a16:creationId xmlns:a16="http://schemas.microsoft.com/office/drawing/2014/main" id="{870C7BC2-9BD9-4C4A-AAAC-036A267B61F4}"/>
              </a:ext>
            </a:extLst>
          </p:cNvPr>
          <p:cNvSpPr txBox="1"/>
          <p:nvPr/>
        </p:nvSpPr>
        <p:spPr>
          <a:xfrm>
            <a:off x="9404975" y="3244334"/>
            <a:ext cx="1783582" cy="369332"/>
          </a:xfrm>
          <a:prstGeom prst="rect">
            <a:avLst/>
          </a:prstGeom>
          <a:noFill/>
        </p:spPr>
        <p:txBody>
          <a:bodyPr wrap="square" rtlCol="0">
            <a:spAutoFit/>
          </a:bodyPr>
          <a:lstStyle/>
          <a:p>
            <a:r>
              <a:rPr lang="zh-CN" altLang="en-US" dirty="0"/>
              <a:t>個人貢獻圖</a:t>
            </a:r>
            <a:endParaRPr lang="en-US" dirty="0"/>
          </a:p>
        </p:txBody>
      </p:sp>
      <p:sp>
        <p:nvSpPr>
          <p:cNvPr id="110" name="TextBox 109">
            <a:extLst>
              <a:ext uri="{FF2B5EF4-FFF2-40B4-BE49-F238E27FC236}">
                <a16:creationId xmlns:a16="http://schemas.microsoft.com/office/drawing/2014/main" id="{6665E52D-F925-3343-A436-7EDB9C507CFA}"/>
              </a:ext>
            </a:extLst>
          </p:cNvPr>
          <p:cNvSpPr txBox="1"/>
          <p:nvPr/>
        </p:nvSpPr>
        <p:spPr>
          <a:xfrm>
            <a:off x="9404975" y="3640732"/>
            <a:ext cx="1783582" cy="369332"/>
          </a:xfrm>
          <a:prstGeom prst="rect">
            <a:avLst/>
          </a:prstGeom>
          <a:noFill/>
        </p:spPr>
        <p:txBody>
          <a:bodyPr wrap="square" rtlCol="0">
            <a:spAutoFit/>
          </a:bodyPr>
          <a:lstStyle/>
          <a:p>
            <a:r>
              <a:rPr lang="zh-CN" altLang="en-US" dirty="0"/>
              <a:t>個人活動圖</a:t>
            </a:r>
            <a:endParaRPr lang="en-US" dirty="0"/>
          </a:p>
        </p:txBody>
      </p:sp>
      <p:sp>
        <p:nvSpPr>
          <p:cNvPr id="113" name="Freeform 112">
            <a:extLst>
              <a:ext uri="{FF2B5EF4-FFF2-40B4-BE49-F238E27FC236}">
                <a16:creationId xmlns:a16="http://schemas.microsoft.com/office/drawing/2014/main" id="{CDA21E21-1732-1A4F-B8CC-6385E778731B}"/>
              </a:ext>
            </a:extLst>
          </p:cNvPr>
          <p:cNvSpPr/>
          <p:nvPr/>
        </p:nvSpPr>
        <p:spPr>
          <a:xfrm>
            <a:off x="9029895" y="3640273"/>
            <a:ext cx="369870" cy="359596"/>
          </a:xfrm>
          <a:custGeom>
            <a:avLst/>
            <a:gdLst/>
            <a:ahLst/>
            <a:cxnLst/>
            <a:rect l="l" t="t" r="r" b="b"/>
            <a:pathLst>
              <a:path w="369870" h="359596">
                <a:moveTo>
                  <a:pt x="150870" y="110832"/>
                </a:moveTo>
                <a:cubicBezTo>
                  <a:pt x="148712" y="110832"/>
                  <a:pt x="147056" y="111428"/>
                  <a:pt x="145903" y="112618"/>
                </a:cubicBezTo>
                <a:cubicBezTo>
                  <a:pt x="144749" y="113809"/>
                  <a:pt x="144173" y="115632"/>
                  <a:pt x="144173" y="118088"/>
                </a:cubicBezTo>
                <a:lnTo>
                  <a:pt x="144173" y="176912"/>
                </a:lnTo>
                <a:cubicBezTo>
                  <a:pt x="144173" y="179665"/>
                  <a:pt x="144619" y="181526"/>
                  <a:pt x="145512" y="182493"/>
                </a:cubicBezTo>
                <a:cubicBezTo>
                  <a:pt x="146405" y="183461"/>
                  <a:pt x="147893" y="183944"/>
                  <a:pt x="149977" y="183944"/>
                </a:cubicBezTo>
                <a:cubicBezTo>
                  <a:pt x="152805" y="183944"/>
                  <a:pt x="155856" y="183721"/>
                  <a:pt x="159130" y="183274"/>
                </a:cubicBezTo>
                <a:cubicBezTo>
                  <a:pt x="162404" y="182828"/>
                  <a:pt x="166311" y="182605"/>
                  <a:pt x="170850" y="182605"/>
                </a:cubicBezTo>
                <a:cubicBezTo>
                  <a:pt x="177250" y="182605"/>
                  <a:pt x="182756" y="183181"/>
                  <a:pt x="187370" y="184335"/>
                </a:cubicBezTo>
                <a:cubicBezTo>
                  <a:pt x="191984" y="185488"/>
                  <a:pt x="195797" y="187237"/>
                  <a:pt x="198811" y="189581"/>
                </a:cubicBezTo>
                <a:cubicBezTo>
                  <a:pt x="201825" y="191925"/>
                  <a:pt x="204057" y="194864"/>
                  <a:pt x="205509" y="198399"/>
                </a:cubicBezTo>
                <a:cubicBezTo>
                  <a:pt x="206960" y="201934"/>
                  <a:pt x="207685" y="206008"/>
                  <a:pt x="207685" y="210622"/>
                </a:cubicBezTo>
                <a:cubicBezTo>
                  <a:pt x="207685" y="216128"/>
                  <a:pt x="206829" y="220798"/>
                  <a:pt x="205118" y="224630"/>
                </a:cubicBezTo>
                <a:cubicBezTo>
                  <a:pt x="203406" y="228462"/>
                  <a:pt x="201044" y="231644"/>
                  <a:pt x="198030" y="234174"/>
                </a:cubicBezTo>
                <a:cubicBezTo>
                  <a:pt x="195016" y="236704"/>
                  <a:pt x="191426" y="238564"/>
                  <a:pt x="187258" y="239755"/>
                </a:cubicBezTo>
                <a:cubicBezTo>
                  <a:pt x="183091" y="240945"/>
                  <a:pt x="178515" y="241541"/>
                  <a:pt x="173529" y="241541"/>
                </a:cubicBezTo>
                <a:cubicBezTo>
                  <a:pt x="168171" y="241541"/>
                  <a:pt x="163539" y="241057"/>
                  <a:pt x="159632" y="240090"/>
                </a:cubicBezTo>
                <a:cubicBezTo>
                  <a:pt x="155726" y="239122"/>
                  <a:pt x="152451" y="238099"/>
                  <a:pt x="149810" y="237020"/>
                </a:cubicBezTo>
                <a:cubicBezTo>
                  <a:pt x="147168" y="235941"/>
                  <a:pt x="145066" y="234936"/>
                  <a:pt x="143503" y="234006"/>
                </a:cubicBezTo>
                <a:cubicBezTo>
                  <a:pt x="141940" y="233076"/>
                  <a:pt x="140787" y="232611"/>
                  <a:pt x="140043" y="232611"/>
                </a:cubicBezTo>
                <a:cubicBezTo>
                  <a:pt x="139522" y="232611"/>
                  <a:pt x="139057" y="232760"/>
                  <a:pt x="138647" y="233057"/>
                </a:cubicBezTo>
                <a:cubicBezTo>
                  <a:pt x="138238" y="233355"/>
                  <a:pt x="137885" y="233820"/>
                  <a:pt x="137587" y="234453"/>
                </a:cubicBezTo>
                <a:cubicBezTo>
                  <a:pt x="137289" y="235085"/>
                  <a:pt x="137085" y="235904"/>
                  <a:pt x="136973" y="236908"/>
                </a:cubicBezTo>
                <a:cubicBezTo>
                  <a:pt x="136862" y="237913"/>
                  <a:pt x="136806" y="239048"/>
                  <a:pt x="136806" y="240313"/>
                </a:cubicBezTo>
                <a:cubicBezTo>
                  <a:pt x="136806" y="241652"/>
                  <a:pt x="136843" y="242806"/>
                  <a:pt x="136917" y="243773"/>
                </a:cubicBezTo>
                <a:cubicBezTo>
                  <a:pt x="136992" y="244740"/>
                  <a:pt x="137122" y="245540"/>
                  <a:pt x="137308" y="246173"/>
                </a:cubicBezTo>
                <a:cubicBezTo>
                  <a:pt x="137494" y="246805"/>
                  <a:pt x="137699" y="247345"/>
                  <a:pt x="137922" y="247791"/>
                </a:cubicBezTo>
                <a:cubicBezTo>
                  <a:pt x="138145" y="248238"/>
                  <a:pt x="138536" y="248722"/>
                  <a:pt x="139094" y="249243"/>
                </a:cubicBezTo>
                <a:cubicBezTo>
                  <a:pt x="139652" y="249763"/>
                  <a:pt x="140936" y="250470"/>
                  <a:pt x="142945" y="251363"/>
                </a:cubicBezTo>
                <a:cubicBezTo>
                  <a:pt x="144954" y="252256"/>
                  <a:pt x="147521" y="253168"/>
                  <a:pt x="150647" y="254098"/>
                </a:cubicBezTo>
                <a:cubicBezTo>
                  <a:pt x="153772" y="255028"/>
                  <a:pt x="157344" y="255810"/>
                  <a:pt x="161362" y="256442"/>
                </a:cubicBezTo>
                <a:cubicBezTo>
                  <a:pt x="165381" y="257075"/>
                  <a:pt x="169622" y="257391"/>
                  <a:pt x="174087" y="257391"/>
                </a:cubicBezTo>
                <a:cubicBezTo>
                  <a:pt x="182124" y="257391"/>
                  <a:pt x="189435" y="256312"/>
                  <a:pt x="196021" y="254154"/>
                </a:cubicBezTo>
                <a:cubicBezTo>
                  <a:pt x="202606" y="251996"/>
                  <a:pt x="208280" y="248852"/>
                  <a:pt x="213043" y="244722"/>
                </a:cubicBezTo>
                <a:cubicBezTo>
                  <a:pt x="217805" y="240592"/>
                  <a:pt x="221489" y="235513"/>
                  <a:pt x="224093" y="229486"/>
                </a:cubicBezTo>
                <a:cubicBezTo>
                  <a:pt x="226698" y="223458"/>
                  <a:pt x="228000" y="216575"/>
                  <a:pt x="228000" y="208836"/>
                </a:cubicBezTo>
                <a:cubicBezTo>
                  <a:pt x="228000" y="202585"/>
                  <a:pt x="226979" y="196892"/>
                  <a:pt x="224936" y="191758"/>
                </a:cubicBezTo>
                <a:cubicBezTo>
                  <a:pt x="222893" y="186623"/>
                  <a:pt x="219882" y="182251"/>
                  <a:pt x="215903" y="178642"/>
                </a:cubicBezTo>
                <a:cubicBezTo>
                  <a:pt x="211924" y="175033"/>
                  <a:pt x="206960" y="172243"/>
                  <a:pt x="201009" y="170271"/>
                </a:cubicBezTo>
                <a:cubicBezTo>
                  <a:pt x="195058" y="168299"/>
                  <a:pt x="188104" y="167313"/>
                  <a:pt x="180148" y="167313"/>
                </a:cubicBezTo>
                <a:cubicBezTo>
                  <a:pt x="176706" y="167313"/>
                  <a:pt x="173677" y="167350"/>
                  <a:pt x="171060" y="167424"/>
                </a:cubicBezTo>
                <a:cubicBezTo>
                  <a:pt x="168444" y="167499"/>
                  <a:pt x="165881" y="167722"/>
                  <a:pt x="163372" y="168094"/>
                </a:cubicBezTo>
                <a:lnTo>
                  <a:pt x="163372" y="127576"/>
                </a:lnTo>
                <a:lnTo>
                  <a:pt x="215009" y="127576"/>
                </a:lnTo>
                <a:cubicBezTo>
                  <a:pt x="216291" y="127576"/>
                  <a:pt x="217289" y="126831"/>
                  <a:pt x="218001" y="125343"/>
                </a:cubicBezTo>
                <a:cubicBezTo>
                  <a:pt x="218714" y="123855"/>
                  <a:pt x="219070" y="121771"/>
                  <a:pt x="219070" y="119092"/>
                </a:cubicBezTo>
                <a:cubicBezTo>
                  <a:pt x="219070" y="117678"/>
                  <a:pt x="218977" y="116451"/>
                  <a:pt x="218791" y="115409"/>
                </a:cubicBezTo>
                <a:cubicBezTo>
                  <a:pt x="218605" y="114367"/>
                  <a:pt x="218326" y="113511"/>
                  <a:pt x="217954" y="112842"/>
                </a:cubicBezTo>
                <a:cubicBezTo>
                  <a:pt x="217582" y="112172"/>
                  <a:pt x="217117" y="111670"/>
                  <a:pt x="216559" y="111335"/>
                </a:cubicBezTo>
                <a:cubicBezTo>
                  <a:pt x="216001" y="111000"/>
                  <a:pt x="215424" y="110832"/>
                  <a:pt x="214829" y="11083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81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71A6EA-364F-3F41-B729-371700BCF4E2}"/>
              </a:ext>
            </a:extLst>
          </p:cNvPr>
          <p:cNvPicPr>
            <a:picLocks noChangeAspect="1"/>
          </p:cNvPicPr>
          <p:nvPr/>
        </p:nvPicPr>
        <p:blipFill>
          <a:blip r:embed="rId2"/>
          <a:stretch>
            <a:fillRect/>
          </a:stretch>
        </p:blipFill>
        <p:spPr>
          <a:xfrm>
            <a:off x="-1" y="0"/>
            <a:ext cx="5270643" cy="6858000"/>
          </a:xfrm>
          <a:prstGeom prst="rect">
            <a:avLst/>
          </a:prstGeom>
        </p:spPr>
      </p:pic>
      <p:sp>
        <p:nvSpPr>
          <p:cNvPr id="10" name="Freeform 9">
            <a:extLst>
              <a:ext uri="{FF2B5EF4-FFF2-40B4-BE49-F238E27FC236}">
                <a16:creationId xmlns:a16="http://schemas.microsoft.com/office/drawing/2014/main" id="{7822E78A-8770-C245-AC06-DF416272B83A}"/>
              </a:ext>
            </a:extLst>
          </p:cNvPr>
          <p:cNvSpPr/>
          <p:nvPr/>
        </p:nvSpPr>
        <p:spPr>
          <a:xfrm>
            <a:off x="6297000" y="619975"/>
            <a:ext cx="369870" cy="359596"/>
          </a:xfrm>
          <a:custGeom>
            <a:avLst/>
            <a:gdLst/>
            <a:ahLst/>
            <a:cxnLst/>
            <a:rect l="l" t="t" r="r" b="b"/>
            <a:pathLst>
              <a:path w="369870" h="359596">
                <a:moveTo>
                  <a:pt x="183798" y="124450"/>
                </a:moveTo>
                <a:cubicBezTo>
                  <a:pt x="187370" y="124450"/>
                  <a:pt x="190589" y="124915"/>
                  <a:pt x="193454" y="125845"/>
                </a:cubicBezTo>
                <a:cubicBezTo>
                  <a:pt x="196319" y="126776"/>
                  <a:pt x="198867" y="128264"/>
                  <a:pt x="201100" y="130310"/>
                </a:cubicBezTo>
                <a:cubicBezTo>
                  <a:pt x="203332" y="132357"/>
                  <a:pt x="205248" y="134961"/>
                  <a:pt x="206848" y="138124"/>
                </a:cubicBezTo>
                <a:cubicBezTo>
                  <a:pt x="208448" y="141286"/>
                  <a:pt x="209750" y="145063"/>
                  <a:pt x="210755" y="149453"/>
                </a:cubicBezTo>
                <a:cubicBezTo>
                  <a:pt x="211760" y="153844"/>
                  <a:pt x="212522" y="158904"/>
                  <a:pt x="213043" y="164634"/>
                </a:cubicBezTo>
                <a:cubicBezTo>
                  <a:pt x="213564" y="170364"/>
                  <a:pt x="213825" y="176838"/>
                  <a:pt x="213825" y="184056"/>
                </a:cubicBezTo>
                <a:cubicBezTo>
                  <a:pt x="213825" y="189414"/>
                  <a:pt x="213657" y="194567"/>
                  <a:pt x="213322" y="199515"/>
                </a:cubicBezTo>
                <a:cubicBezTo>
                  <a:pt x="212987" y="204464"/>
                  <a:pt x="212373" y="209059"/>
                  <a:pt x="211480" y="213301"/>
                </a:cubicBezTo>
                <a:cubicBezTo>
                  <a:pt x="210588" y="217542"/>
                  <a:pt x="209397" y="221412"/>
                  <a:pt x="207909" y="224909"/>
                </a:cubicBezTo>
                <a:cubicBezTo>
                  <a:pt x="206420" y="228407"/>
                  <a:pt x="204541" y="231402"/>
                  <a:pt x="202272" y="233895"/>
                </a:cubicBezTo>
                <a:cubicBezTo>
                  <a:pt x="200002" y="236387"/>
                  <a:pt x="197286" y="238304"/>
                  <a:pt x="194123" y="239643"/>
                </a:cubicBezTo>
                <a:cubicBezTo>
                  <a:pt x="190961" y="240983"/>
                  <a:pt x="187296" y="241652"/>
                  <a:pt x="183129" y="241652"/>
                </a:cubicBezTo>
                <a:cubicBezTo>
                  <a:pt x="177771" y="241652"/>
                  <a:pt x="173213" y="240573"/>
                  <a:pt x="169455" y="238415"/>
                </a:cubicBezTo>
                <a:cubicBezTo>
                  <a:pt x="165697" y="236257"/>
                  <a:pt x="162609" y="232797"/>
                  <a:pt x="160191" y="228034"/>
                </a:cubicBezTo>
                <a:cubicBezTo>
                  <a:pt x="157772" y="223272"/>
                  <a:pt x="156005" y="217114"/>
                  <a:pt x="154889" y="209561"/>
                </a:cubicBezTo>
                <a:cubicBezTo>
                  <a:pt x="153772" y="202008"/>
                  <a:pt x="153214" y="192837"/>
                  <a:pt x="153214" y="182047"/>
                </a:cubicBezTo>
                <a:cubicBezTo>
                  <a:pt x="153214" y="174010"/>
                  <a:pt x="153624" y="166494"/>
                  <a:pt x="154442" y="159499"/>
                </a:cubicBezTo>
                <a:cubicBezTo>
                  <a:pt x="155261" y="152504"/>
                  <a:pt x="156805" y="146402"/>
                  <a:pt x="159074" y="141193"/>
                </a:cubicBezTo>
                <a:cubicBezTo>
                  <a:pt x="161344" y="135984"/>
                  <a:pt x="164451" y="131892"/>
                  <a:pt x="168395" y="128915"/>
                </a:cubicBezTo>
                <a:cubicBezTo>
                  <a:pt x="172339" y="125938"/>
                  <a:pt x="177473" y="124450"/>
                  <a:pt x="183798" y="124450"/>
                </a:cubicBezTo>
                <a:close/>
                <a:moveTo>
                  <a:pt x="184915" y="108712"/>
                </a:moveTo>
                <a:cubicBezTo>
                  <a:pt x="175390" y="108712"/>
                  <a:pt x="167353" y="110516"/>
                  <a:pt x="160805" y="114125"/>
                </a:cubicBezTo>
                <a:cubicBezTo>
                  <a:pt x="154256" y="117734"/>
                  <a:pt x="148973" y="122832"/>
                  <a:pt x="144954" y="129417"/>
                </a:cubicBezTo>
                <a:cubicBezTo>
                  <a:pt x="140936" y="136003"/>
                  <a:pt x="138034" y="143891"/>
                  <a:pt x="136248" y="153081"/>
                </a:cubicBezTo>
                <a:cubicBezTo>
                  <a:pt x="134462" y="162271"/>
                  <a:pt x="133569" y="172373"/>
                  <a:pt x="133569" y="183386"/>
                </a:cubicBezTo>
                <a:cubicBezTo>
                  <a:pt x="133569" y="195292"/>
                  <a:pt x="134369" y="205840"/>
                  <a:pt x="135969" y="215031"/>
                </a:cubicBezTo>
                <a:cubicBezTo>
                  <a:pt x="137569" y="224221"/>
                  <a:pt x="140266" y="231960"/>
                  <a:pt x="144061" y="238248"/>
                </a:cubicBezTo>
                <a:cubicBezTo>
                  <a:pt x="147856" y="244536"/>
                  <a:pt x="152861" y="249298"/>
                  <a:pt x="159074" y="252535"/>
                </a:cubicBezTo>
                <a:cubicBezTo>
                  <a:pt x="165288" y="255772"/>
                  <a:pt x="172934" y="257391"/>
                  <a:pt x="182013" y="257391"/>
                </a:cubicBezTo>
                <a:cubicBezTo>
                  <a:pt x="191612" y="257391"/>
                  <a:pt x="199686" y="255586"/>
                  <a:pt x="206234" y="251977"/>
                </a:cubicBezTo>
                <a:cubicBezTo>
                  <a:pt x="212783" y="248368"/>
                  <a:pt x="218085" y="243271"/>
                  <a:pt x="222140" y="236685"/>
                </a:cubicBezTo>
                <a:cubicBezTo>
                  <a:pt x="226196" y="230099"/>
                  <a:pt x="229098" y="222230"/>
                  <a:pt x="230847" y="213077"/>
                </a:cubicBezTo>
                <a:cubicBezTo>
                  <a:pt x="232595" y="203924"/>
                  <a:pt x="233470" y="193804"/>
                  <a:pt x="233470" y="182716"/>
                </a:cubicBezTo>
                <a:cubicBezTo>
                  <a:pt x="233470" y="170810"/>
                  <a:pt x="232670" y="160262"/>
                  <a:pt x="231070" y="151072"/>
                </a:cubicBezTo>
                <a:cubicBezTo>
                  <a:pt x="229470" y="141882"/>
                  <a:pt x="226773" y="134143"/>
                  <a:pt x="222977" y="127855"/>
                </a:cubicBezTo>
                <a:cubicBezTo>
                  <a:pt x="219182" y="121567"/>
                  <a:pt x="214178" y="116804"/>
                  <a:pt x="207964" y="113567"/>
                </a:cubicBezTo>
                <a:cubicBezTo>
                  <a:pt x="201751" y="110330"/>
                  <a:pt x="194068" y="108712"/>
                  <a:pt x="184915"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CE93B4C-75E2-A24E-9EDD-615868679133}"/>
              </a:ext>
            </a:extLst>
          </p:cNvPr>
          <p:cNvSpPr txBox="1"/>
          <p:nvPr/>
        </p:nvSpPr>
        <p:spPr>
          <a:xfrm>
            <a:off x="6780945" y="619975"/>
            <a:ext cx="821932" cy="369332"/>
          </a:xfrm>
          <a:prstGeom prst="rect">
            <a:avLst/>
          </a:prstGeom>
          <a:noFill/>
        </p:spPr>
        <p:txBody>
          <a:bodyPr wrap="square" rtlCol="0">
            <a:spAutoFit/>
          </a:bodyPr>
          <a:lstStyle/>
          <a:p>
            <a:r>
              <a:rPr lang="zh-CN" altLang="en-US" dirty="0"/>
              <a:t>色彩</a:t>
            </a:r>
            <a:endParaRPr lang="en-US" dirty="0"/>
          </a:p>
        </p:txBody>
      </p:sp>
      <p:sp>
        <p:nvSpPr>
          <p:cNvPr id="12" name="Rectangle 11">
            <a:extLst>
              <a:ext uri="{FF2B5EF4-FFF2-40B4-BE49-F238E27FC236}">
                <a16:creationId xmlns:a16="http://schemas.microsoft.com/office/drawing/2014/main" id="{80DA0180-E4B1-EC4E-9A3B-B3307A31BCF2}"/>
              </a:ext>
            </a:extLst>
          </p:cNvPr>
          <p:cNvSpPr/>
          <p:nvPr/>
        </p:nvSpPr>
        <p:spPr>
          <a:xfrm>
            <a:off x="7500135" y="649304"/>
            <a:ext cx="431514" cy="340003"/>
          </a:xfrm>
          <a:prstGeom prst="rect">
            <a:avLst/>
          </a:prstGeom>
          <a:solidFill>
            <a:srgbClr val="6CC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84068A-55A1-AF45-8F37-E9A1BF149A85}"/>
              </a:ext>
            </a:extLst>
          </p:cNvPr>
          <p:cNvSpPr txBox="1"/>
          <p:nvPr/>
        </p:nvSpPr>
        <p:spPr>
          <a:xfrm>
            <a:off x="8085762" y="649304"/>
            <a:ext cx="2640053" cy="369332"/>
          </a:xfrm>
          <a:prstGeom prst="rect">
            <a:avLst/>
          </a:prstGeom>
          <a:noFill/>
        </p:spPr>
        <p:txBody>
          <a:bodyPr wrap="square" rtlCol="0">
            <a:spAutoFit/>
          </a:bodyPr>
          <a:lstStyle/>
          <a:p>
            <a:r>
              <a:rPr lang="en-US" altLang="zh-TW" dirty="0"/>
              <a:t>R:108</a:t>
            </a:r>
            <a:r>
              <a:rPr lang="zh-TW" altLang="en-US" dirty="0"/>
              <a:t> </a:t>
            </a:r>
            <a:r>
              <a:rPr lang="en-US" altLang="zh-TW" dirty="0"/>
              <a:t>G:198</a:t>
            </a:r>
            <a:r>
              <a:rPr lang="zh-TW" altLang="en-US" dirty="0"/>
              <a:t> </a:t>
            </a:r>
            <a:r>
              <a:rPr lang="en-US" altLang="zh-TW" dirty="0"/>
              <a:t>B:68</a:t>
            </a:r>
            <a:endParaRPr lang="en-US" dirty="0"/>
          </a:p>
        </p:txBody>
      </p:sp>
      <p:sp>
        <p:nvSpPr>
          <p:cNvPr id="14" name="TextBox 13">
            <a:extLst>
              <a:ext uri="{FF2B5EF4-FFF2-40B4-BE49-F238E27FC236}">
                <a16:creationId xmlns:a16="http://schemas.microsoft.com/office/drawing/2014/main" id="{6CF702B4-029C-B344-8C8A-0D01D3E0A804}"/>
              </a:ext>
            </a:extLst>
          </p:cNvPr>
          <p:cNvSpPr txBox="1"/>
          <p:nvPr/>
        </p:nvSpPr>
        <p:spPr>
          <a:xfrm>
            <a:off x="6297000" y="1253448"/>
            <a:ext cx="3514820" cy="738664"/>
          </a:xfrm>
          <a:prstGeom prst="rect">
            <a:avLst/>
          </a:prstGeom>
          <a:noFill/>
        </p:spPr>
        <p:txBody>
          <a:bodyPr wrap="square" rtlCol="0">
            <a:spAutoFit/>
          </a:bodyPr>
          <a:lstStyle/>
          <a:p>
            <a:r>
              <a:rPr lang="zh-CN" altLang="en-US" sz="1400" dirty="0">
                <a:latin typeface="+mn-ea"/>
              </a:rPr>
              <a:t>身為碼農整天看程式碼眼睛實在是很痛所以使用綠色希望看到自己的貢獻以後，眼睛不要那麼痛。</a:t>
            </a:r>
            <a:endParaRPr lang="en-US" sz="1400" dirty="0">
              <a:latin typeface="+mn-ea"/>
            </a:endParaRPr>
          </a:p>
        </p:txBody>
      </p:sp>
      <p:sp>
        <p:nvSpPr>
          <p:cNvPr id="17" name="Freeform 16">
            <a:extLst>
              <a:ext uri="{FF2B5EF4-FFF2-40B4-BE49-F238E27FC236}">
                <a16:creationId xmlns:a16="http://schemas.microsoft.com/office/drawing/2014/main" id="{188A5B92-4C99-004A-8378-A0F1CB2A3B5B}"/>
              </a:ext>
            </a:extLst>
          </p:cNvPr>
          <p:cNvSpPr/>
          <p:nvPr/>
        </p:nvSpPr>
        <p:spPr>
          <a:xfrm>
            <a:off x="6297000" y="2265989"/>
            <a:ext cx="369870" cy="359596"/>
          </a:xfrm>
          <a:custGeom>
            <a:avLst/>
            <a:gdLst/>
            <a:ahLst/>
            <a:cxnLst/>
            <a:rect l="l" t="t" r="r" b="b"/>
            <a:pathLst>
              <a:path w="369870" h="359596">
                <a:moveTo>
                  <a:pt x="189938" y="109828"/>
                </a:moveTo>
                <a:cubicBezTo>
                  <a:pt x="188598" y="109828"/>
                  <a:pt x="187482" y="109846"/>
                  <a:pt x="186589" y="109884"/>
                </a:cubicBezTo>
                <a:cubicBezTo>
                  <a:pt x="185696" y="109921"/>
                  <a:pt x="184915" y="110014"/>
                  <a:pt x="184245" y="110163"/>
                </a:cubicBezTo>
                <a:cubicBezTo>
                  <a:pt x="183575" y="110312"/>
                  <a:pt x="183017" y="110460"/>
                  <a:pt x="182571" y="110609"/>
                </a:cubicBezTo>
                <a:cubicBezTo>
                  <a:pt x="182124" y="110758"/>
                  <a:pt x="181752" y="110944"/>
                  <a:pt x="181454" y="111167"/>
                </a:cubicBezTo>
                <a:lnTo>
                  <a:pt x="148191" y="132487"/>
                </a:lnTo>
                <a:cubicBezTo>
                  <a:pt x="147522" y="132933"/>
                  <a:pt x="146982" y="133380"/>
                  <a:pt x="146573" y="133826"/>
                </a:cubicBezTo>
                <a:cubicBezTo>
                  <a:pt x="146164" y="134273"/>
                  <a:pt x="145847" y="134794"/>
                  <a:pt x="145624" y="135389"/>
                </a:cubicBezTo>
                <a:cubicBezTo>
                  <a:pt x="145401" y="135984"/>
                  <a:pt x="145233" y="136729"/>
                  <a:pt x="145122" y="137622"/>
                </a:cubicBezTo>
                <a:cubicBezTo>
                  <a:pt x="145010" y="138514"/>
                  <a:pt x="144954" y="139593"/>
                  <a:pt x="144954" y="140859"/>
                </a:cubicBezTo>
                <a:cubicBezTo>
                  <a:pt x="144954" y="142570"/>
                  <a:pt x="145047" y="143984"/>
                  <a:pt x="145233" y="145100"/>
                </a:cubicBezTo>
                <a:cubicBezTo>
                  <a:pt x="145419" y="146216"/>
                  <a:pt x="145773" y="147016"/>
                  <a:pt x="146294" y="147500"/>
                </a:cubicBezTo>
                <a:cubicBezTo>
                  <a:pt x="146815" y="147984"/>
                  <a:pt x="147503" y="148151"/>
                  <a:pt x="148359" y="148002"/>
                </a:cubicBezTo>
                <a:cubicBezTo>
                  <a:pt x="149215" y="147853"/>
                  <a:pt x="150349" y="147407"/>
                  <a:pt x="151763" y="146663"/>
                </a:cubicBezTo>
                <a:lnTo>
                  <a:pt x="179668" y="130031"/>
                </a:lnTo>
                <a:lnTo>
                  <a:pt x="179668" y="239866"/>
                </a:lnTo>
                <a:lnTo>
                  <a:pt x="149531" y="239866"/>
                </a:lnTo>
                <a:cubicBezTo>
                  <a:pt x="148935" y="239866"/>
                  <a:pt x="148396" y="240034"/>
                  <a:pt x="147912" y="240369"/>
                </a:cubicBezTo>
                <a:cubicBezTo>
                  <a:pt x="147429" y="240704"/>
                  <a:pt x="147019" y="241187"/>
                  <a:pt x="146684" y="241820"/>
                </a:cubicBezTo>
                <a:cubicBezTo>
                  <a:pt x="146350" y="242452"/>
                  <a:pt x="146071" y="243252"/>
                  <a:pt x="145847" y="244220"/>
                </a:cubicBezTo>
                <a:cubicBezTo>
                  <a:pt x="145624" y="245187"/>
                  <a:pt x="145512" y="246340"/>
                  <a:pt x="145512" y="247680"/>
                </a:cubicBezTo>
                <a:cubicBezTo>
                  <a:pt x="145512" y="249094"/>
                  <a:pt x="145624" y="250284"/>
                  <a:pt x="145847" y="251252"/>
                </a:cubicBezTo>
                <a:cubicBezTo>
                  <a:pt x="146071" y="252219"/>
                  <a:pt x="146387" y="253000"/>
                  <a:pt x="146796" y="253596"/>
                </a:cubicBezTo>
                <a:cubicBezTo>
                  <a:pt x="147205" y="254191"/>
                  <a:pt x="147633" y="254619"/>
                  <a:pt x="148080" y="254879"/>
                </a:cubicBezTo>
                <a:cubicBezTo>
                  <a:pt x="148526" y="255140"/>
                  <a:pt x="149010" y="255270"/>
                  <a:pt x="149531" y="255270"/>
                </a:cubicBezTo>
                <a:lnTo>
                  <a:pt x="224987" y="255270"/>
                </a:lnTo>
                <a:cubicBezTo>
                  <a:pt x="225508" y="255270"/>
                  <a:pt x="226010" y="255140"/>
                  <a:pt x="226494" y="254879"/>
                </a:cubicBezTo>
                <a:cubicBezTo>
                  <a:pt x="226977" y="254619"/>
                  <a:pt x="227405" y="254191"/>
                  <a:pt x="227777" y="253596"/>
                </a:cubicBezTo>
                <a:cubicBezTo>
                  <a:pt x="228149" y="253000"/>
                  <a:pt x="228447" y="252219"/>
                  <a:pt x="228670" y="251252"/>
                </a:cubicBezTo>
                <a:cubicBezTo>
                  <a:pt x="228893" y="250284"/>
                  <a:pt x="229005" y="249094"/>
                  <a:pt x="229005" y="247680"/>
                </a:cubicBezTo>
                <a:cubicBezTo>
                  <a:pt x="229005" y="246340"/>
                  <a:pt x="228912" y="245187"/>
                  <a:pt x="228726" y="244220"/>
                </a:cubicBezTo>
                <a:cubicBezTo>
                  <a:pt x="228540" y="243252"/>
                  <a:pt x="228279" y="242452"/>
                  <a:pt x="227945" y="241820"/>
                </a:cubicBezTo>
                <a:cubicBezTo>
                  <a:pt x="227610" y="241187"/>
                  <a:pt x="227182" y="240704"/>
                  <a:pt x="226661" y="240369"/>
                </a:cubicBezTo>
                <a:cubicBezTo>
                  <a:pt x="226140" y="240034"/>
                  <a:pt x="225582" y="239866"/>
                  <a:pt x="224987" y="239866"/>
                </a:cubicBezTo>
                <a:lnTo>
                  <a:pt x="198867" y="239866"/>
                </a:lnTo>
                <a:lnTo>
                  <a:pt x="198867" y="112953"/>
                </a:lnTo>
                <a:cubicBezTo>
                  <a:pt x="198867" y="112507"/>
                  <a:pt x="198756" y="112079"/>
                  <a:pt x="198532" y="111670"/>
                </a:cubicBezTo>
                <a:cubicBezTo>
                  <a:pt x="198309" y="111260"/>
                  <a:pt x="197863" y="110925"/>
                  <a:pt x="197193" y="110665"/>
                </a:cubicBezTo>
                <a:cubicBezTo>
                  <a:pt x="196523" y="110405"/>
                  <a:pt x="195593" y="110200"/>
                  <a:pt x="194402" y="110051"/>
                </a:cubicBezTo>
                <a:cubicBezTo>
                  <a:pt x="193212" y="109902"/>
                  <a:pt x="191724" y="109828"/>
                  <a:pt x="189938" y="109828"/>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D35EF2D-DDA3-6A40-8D51-204A21EC9104}"/>
              </a:ext>
            </a:extLst>
          </p:cNvPr>
          <p:cNvSpPr txBox="1"/>
          <p:nvPr/>
        </p:nvSpPr>
        <p:spPr>
          <a:xfrm>
            <a:off x="6873410" y="2265989"/>
            <a:ext cx="2938409" cy="369332"/>
          </a:xfrm>
          <a:prstGeom prst="rect">
            <a:avLst/>
          </a:prstGeom>
          <a:noFill/>
        </p:spPr>
        <p:txBody>
          <a:bodyPr wrap="square" rtlCol="0">
            <a:spAutoFit/>
          </a:bodyPr>
          <a:lstStyle/>
          <a:p>
            <a:r>
              <a:rPr lang="zh-CN" altLang="en-US" dirty="0"/>
              <a:t>視覺回饋</a:t>
            </a:r>
            <a:endParaRPr lang="en-US" dirty="0"/>
          </a:p>
        </p:txBody>
      </p:sp>
      <p:sp>
        <p:nvSpPr>
          <p:cNvPr id="19" name="Rectangle 18">
            <a:extLst>
              <a:ext uri="{FF2B5EF4-FFF2-40B4-BE49-F238E27FC236}">
                <a16:creationId xmlns:a16="http://schemas.microsoft.com/office/drawing/2014/main" id="{E39F72C2-9DEC-FE4C-ACA1-DB13C521BBAE}"/>
              </a:ext>
            </a:extLst>
          </p:cNvPr>
          <p:cNvSpPr/>
          <p:nvPr/>
        </p:nvSpPr>
        <p:spPr>
          <a:xfrm>
            <a:off x="6945327" y="2810989"/>
            <a:ext cx="390418" cy="369870"/>
          </a:xfrm>
          <a:prstGeom prst="rect">
            <a:avLst/>
          </a:prstGeom>
          <a:solidFill>
            <a:srgbClr val="4078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1500542-35C2-A14B-AEDD-30D3585110CB}"/>
              </a:ext>
            </a:extLst>
          </p:cNvPr>
          <p:cNvSpPr txBox="1"/>
          <p:nvPr/>
        </p:nvSpPr>
        <p:spPr>
          <a:xfrm>
            <a:off x="7727220" y="2810989"/>
            <a:ext cx="3667469" cy="369332"/>
          </a:xfrm>
          <a:prstGeom prst="rect">
            <a:avLst/>
          </a:prstGeom>
          <a:noFill/>
        </p:spPr>
        <p:txBody>
          <a:bodyPr wrap="square" rtlCol="0">
            <a:spAutoFit/>
          </a:bodyPr>
          <a:lstStyle/>
          <a:p>
            <a:r>
              <a:rPr lang="en-US" altLang="zh-TW" dirty="0"/>
              <a:t>Pressed</a:t>
            </a:r>
          </a:p>
        </p:txBody>
      </p:sp>
      <p:sp>
        <p:nvSpPr>
          <p:cNvPr id="21" name="Rectangle 20">
            <a:extLst>
              <a:ext uri="{FF2B5EF4-FFF2-40B4-BE49-F238E27FC236}">
                <a16:creationId xmlns:a16="http://schemas.microsoft.com/office/drawing/2014/main" id="{30706F9D-110D-3D46-905C-1E83181F3F31}"/>
              </a:ext>
            </a:extLst>
          </p:cNvPr>
          <p:cNvSpPr/>
          <p:nvPr/>
        </p:nvSpPr>
        <p:spPr>
          <a:xfrm>
            <a:off x="6945327" y="3340527"/>
            <a:ext cx="390418" cy="36987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8F3AA9F-8A82-984C-BBD2-AA85AE357681}"/>
              </a:ext>
            </a:extLst>
          </p:cNvPr>
          <p:cNvSpPr txBox="1"/>
          <p:nvPr/>
        </p:nvSpPr>
        <p:spPr>
          <a:xfrm>
            <a:off x="7727219" y="3340527"/>
            <a:ext cx="3667469" cy="369332"/>
          </a:xfrm>
          <a:prstGeom prst="rect">
            <a:avLst/>
          </a:prstGeom>
          <a:noFill/>
        </p:spPr>
        <p:txBody>
          <a:bodyPr wrap="square" rtlCol="0">
            <a:spAutoFit/>
          </a:bodyPr>
          <a:lstStyle/>
          <a:p>
            <a:r>
              <a:rPr lang="en-US" altLang="zh-TW" dirty="0"/>
              <a:t>Hover</a:t>
            </a:r>
          </a:p>
        </p:txBody>
      </p:sp>
      <p:sp>
        <p:nvSpPr>
          <p:cNvPr id="23" name="TextBox 22">
            <a:extLst>
              <a:ext uri="{FF2B5EF4-FFF2-40B4-BE49-F238E27FC236}">
                <a16:creationId xmlns:a16="http://schemas.microsoft.com/office/drawing/2014/main" id="{4ED43CEC-2B7C-9D49-BB75-91F9598F9866}"/>
              </a:ext>
            </a:extLst>
          </p:cNvPr>
          <p:cNvSpPr txBox="1"/>
          <p:nvPr/>
        </p:nvSpPr>
        <p:spPr>
          <a:xfrm>
            <a:off x="7727219" y="3875127"/>
            <a:ext cx="3667469" cy="369332"/>
          </a:xfrm>
          <a:prstGeom prst="rect">
            <a:avLst/>
          </a:prstGeom>
          <a:noFill/>
        </p:spPr>
        <p:txBody>
          <a:bodyPr wrap="square" rtlCol="0">
            <a:spAutoFit/>
          </a:bodyPr>
          <a:lstStyle/>
          <a:p>
            <a:r>
              <a:rPr lang="en-US" altLang="zh-TW" dirty="0"/>
              <a:t>Normal</a:t>
            </a:r>
          </a:p>
        </p:txBody>
      </p:sp>
      <p:sp>
        <p:nvSpPr>
          <p:cNvPr id="24" name="Rectangle 23">
            <a:extLst>
              <a:ext uri="{FF2B5EF4-FFF2-40B4-BE49-F238E27FC236}">
                <a16:creationId xmlns:a16="http://schemas.microsoft.com/office/drawing/2014/main" id="{939564CE-D095-7149-9C61-90B5CFB27DF0}"/>
              </a:ext>
            </a:extLst>
          </p:cNvPr>
          <p:cNvSpPr/>
          <p:nvPr/>
        </p:nvSpPr>
        <p:spPr>
          <a:xfrm>
            <a:off x="6945328" y="3867238"/>
            <a:ext cx="390418"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a:extLst>
              <a:ext uri="{FF2B5EF4-FFF2-40B4-BE49-F238E27FC236}">
                <a16:creationId xmlns:a16="http://schemas.microsoft.com/office/drawing/2014/main" id="{B023691D-4D5A-2340-A705-7D3382010CAA}"/>
              </a:ext>
            </a:extLst>
          </p:cNvPr>
          <p:cNvSpPr/>
          <p:nvPr/>
        </p:nvSpPr>
        <p:spPr>
          <a:xfrm>
            <a:off x="6295942" y="4563891"/>
            <a:ext cx="369870" cy="359596"/>
          </a:xfrm>
          <a:custGeom>
            <a:avLst/>
            <a:gdLst/>
            <a:ahLst/>
            <a:cxnLst/>
            <a:rect l="l" t="t" r="r" b="b"/>
            <a:pathLst>
              <a:path w="369870" h="359596">
                <a:moveTo>
                  <a:pt x="180338" y="108712"/>
                </a:moveTo>
                <a:cubicBezTo>
                  <a:pt x="175948" y="108712"/>
                  <a:pt x="171762" y="109158"/>
                  <a:pt x="167781" y="110051"/>
                </a:cubicBezTo>
                <a:cubicBezTo>
                  <a:pt x="163800" y="110944"/>
                  <a:pt x="160153" y="112042"/>
                  <a:pt x="156842" y="113344"/>
                </a:cubicBezTo>
                <a:cubicBezTo>
                  <a:pt x="153531" y="114646"/>
                  <a:pt x="150777" y="115967"/>
                  <a:pt x="148582" y="117307"/>
                </a:cubicBezTo>
                <a:cubicBezTo>
                  <a:pt x="146387" y="118646"/>
                  <a:pt x="144843" y="119706"/>
                  <a:pt x="143950" y="120488"/>
                </a:cubicBezTo>
                <a:cubicBezTo>
                  <a:pt x="143057" y="121269"/>
                  <a:pt x="142461" y="121920"/>
                  <a:pt x="142164" y="122441"/>
                </a:cubicBezTo>
                <a:cubicBezTo>
                  <a:pt x="141866" y="122962"/>
                  <a:pt x="141624" y="123520"/>
                  <a:pt x="141438" y="124115"/>
                </a:cubicBezTo>
                <a:cubicBezTo>
                  <a:pt x="141252" y="124711"/>
                  <a:pt x="141122" y="125418"/>
                  <a:pt x="141048" y="126236"/>
                </a:cubicBezTo>
                <a:cubicBezTo>
                  <a:pt x="140973" y="127055"/>
                  <a:pt x="140936" y="128022"/>
                  <a:pt x="140936" y="129138"/>
                </a:cubicBezTo>
                <a:cubicBezTo>
                  <a:pt x="140936" y="130701"/>
                  <a:pt x="141013" y="132041"/>
                  <a:pt x="141166" y="133157"/>
                </a:cubicBezTo>
                <a:cubicBezTo>
                  <a:pt x="141320" y="134273"/>
                  <a:pt x="141531" y="135166"/>
                  <a:pt x="141799" y="135836"/>
                </a:cubicBezTo>
                <a:cubicBezTo>
                  <a:pt x="142068" y="136505"/>
                  <a:pt x="142413" y="136989"/>
                  <a:pt x="142836" y="137287"/>
                </a:cubicBezTo>
                <a:cubicBezTo>
                  <a:pt x="143259" y="137584"/>
                  <a:pt x="143739" y="137733"/>
                  <a:pt x="144276" y="137733"/>
                </a:cubicBezTo>
                <a:cubicBezTo>
                  <a:pt x="145198" y="137733"/>
                  <a:pt x="146599" y="137101"/>
                  <a:pt x="148480" y="135836"/>
                </a:cubicBezTo>
                <a:cubicBezTo>
                  <a:pt x="150361" y="134571"/>
                  <a:pt x="152702" y="133194"/>
                  <a:pt x="155505" y="131706"/>
                </a:cubicBezTo>
                <a:cubicBezTo>
                  <a:pt x="158308" y="130217"/>
                  <a:pt x="161571" y="128841"/>
                  <a:pt x="165296" y="127576"/>
                </a:cubicBezTo>
                <a:cubicBezTo>
                  <a:pt x="169020" y="126311"/>
                  <a:pt x="173224" y="125678"/>
                  <a:pt x="177907" y="125678"/>
                </a:cubicBezTo>
                <a:cubicBezTo>
                  <a:pt x="181900" y="125678"/>
                  <a:pt x="185432" y="126311"/>
                  <a:pt x="188503" y="127576"/>
                </a:cubicBezTo>
                <a:cubicBezTo>
                  <a:pt x="191574" y="128841"/>
                  <a:pt x="194127" y="130552"/>
                  <a:pt x="196162" y="132710"/>
                </a:cubicBezTo>
                <a:cubicBezTo>
                  <a:pt x="198197" y="134868"/>
                  <a:pt x="199752" y="137380"/>
                  <a:pt x="200827" y="140245"/>
                </a:cubicBezTo>
                <a:cubicBezTo>
                  <a:pt x="201902" y="143110"/>
                  <a:pt x="202439" y="146142"/>
                  <a:pt x="202439" y="149342"/>
                </a:cubicBezTo>
                <a:cubicBezTo>
                  <a:pt x="202439" y="152542"/>
                  <a:pt x="202094" y="155965"/>
                  <a:pt x="201404" y="159611"/>
                </a:cubicBezTo>
                <a:cubicBezTo>
                  <a:pt x="200714" y="163257"/>
                  <a:pt x="199276" y="167313"/>
                  <a:pt x="197091" y="171778"/>
                </a:cubicBezTo>
                <a:cubicBezTo>
                  <a:pt x="194906" y="176243"/>
                  <a:pt x="191800" y="181191"/>
                  <a:pt x="187774" y="186623"/>
                </a:cubicBezTo>
                <a:cubicBezTo>
                  <a:pt x="183748" y="192055"/>
                  <a:pt x="178399" y="198195"/>
                  <a:pt x="171728" y="205041"/>
                </a:cubicBezTo>
                <a:lnTo>
                  <a:pt x="142858" y="234732"/>
                </a:lnTo>
                <a:cubicBezTo>
                  <a:pt x="141938" y="235699"/>
                  <a:pt x="141191" y="236611"/>
                  <a:pt x="140615" y="237467"/>
                </a:cubicBezTo>
                <a:cubicBezTo>
                  <a:pt x="140040" y="238322"/>
                  <a:pt x="139560" y="239178"/>
                  <a:pt x="139177" y="240034"/>
                </a:cubicBezTo>
                <a:cubicBezTo>
                  <a:pt x="138794" y="240890"/>
                  <a:pt x="138545" y="241876"/>
                  <a:pt x="138430" y="242992"/>
                </a:cubicBezTo>
                <a:cubicBezTo>
                  <a:pt x="138315" y="244108"/>
                  <a:pt x="138257" y="245410"/>
                  <a:pt x="138257" y="246899"/>
                </a:cubicBezTo>
                <a:cubicBezTo>
                  <a:pt x="138257" y="248536"/>
                  <a:pt x="138387" y="249912"/>
                  <a:pt x="138648" y="251029"/>
                </a:cubicBezTo>
                <a:cubicBezTo>
                  <a:pt x="138908" y="252145"/>
                  <a:pt x="139317" y="253001"/>
                  <a:pt x="139876" y="253596"/>
                </a:cubicBezTo>
                <a:cubicBezTo>
                  <a:pt x="140434" y="254191"/>
                  <a:pt x="141103" y="254619"/>
                  <a:pt x="141885" y="254880"/>
                </a:cubicBezTo>
                <a:cubicBezTo>
                  <a:pt x="142666" y="255140"/>
                  <a:pt x="143578" y="255270"/>
                  <a:pt x="144619" y="255270"/>
                </a:cubicBezTo>
                <a:lnTo>
                  <a:pt x="224429" y="255270"/>
                </a:lnTo>
                <a:cubicBezTo>
                  <a:pt x="225098" y="255270"/>
                  <a:pt x="225712" y="255103"/>
                  <a:pt x="226270" y="254768"/>
                </a:cubicBezTo>
                <a:cubicBezTo>
                  <a:pt x="226828" y="254433"/>
                  <a:pt x="227275" y="253912"/>
                  <a:pt x="227610" y="253205"/>
                </a:cubicBezTo>
                <a:cubicBezTo>
                  <a:pt x="227945" y="252498"/>
                  <a:pt x="228205" y="251624"/>
                  <a:pt x="228391" y="250582"/>
                </a:cubicBezTo>
                <a:cubicBezTo>
                  <a:pt x="228577" y="249540"/>
                  <a:pt x="228670" y="248350"/>
                  <a:pt x="228670" y="247010"/>
                </a:cubicBezTo>
                <a:cubicBezTo>
                  <a:pt x="228670" y="245671"/>
                  <a:pt x="228577" y="244499"/>
                  <a:pt x="228391" y="243494"/>
                </a:cubicBezTo>
                <a:cubicBezTo>
                  <a:pt x="228205" y="242490"/>
                  <a:pt x="227907" y="241652"/>
                  <a:pt x="227498" y="240983"/>
                </a:cubicBezTo>
                <a:cubicBezTo>
                  <a:pt x="227089" y="240313"/>
                  <a:pt x="226605" y="239811"/>
                  <a:pt x="226047" y="239476"/>
                </a:cubicBezTo>
                <a:cubicBezTo>
                  <a:pt x="225489" y="239141"/>
                  <a:pt x="224912" y="238974"/>
                  <a:pt x="224317" y="238974"/>
                </a:cubicBezTo>
                <a:lnTo>
                  <a:pt x="161474" y="238974"/>
                </a:lnTo>
                <a:lnTo>
                  <a:pt x="184357" y="215087"/>
                </a:lnTo>
                <a:cubicBezTo>
                  <a:pt x="192617" y="206603"/>
                  <a:pt x="199239" y="199106"/>
                  <a:pt x="204225" y="192595"/>
                </a:cubicBezTo>
                <a:cubicBezTo>
                  <a:pt x="209211" y="186084"/>
                  <a:pt x="213025" y="180168"/>
                  <a:pt x="215666" y="174847"/>
                </a:cubicBezTo>
                <a:cubicBezTo>
                  <a:pt x="218308" y="169527"/>
                  <a:pt x="220038" y="164578"/>
                  <a:pt x="220857" y="160002"/>
                </a:cubicBezTo>
                <a:cubicBezTo>
                  <a:pt x="221675" y="155425"/>
                  <a:pt x="222084" y="150830"/>
                  <a:pt x="222084" y="146216"/>
                </a:cubicBezTo>
                <a:cubicBezTo>
                  <a:pt x="222084" y="141082"/>
                  <a:pt x="221229" y="136245"/>
                  <a:pt x="219517" y="131706"/>
                </a:cubicBezTo>
                <a:cubicBezTo>
                  <a:pt x="217806" y="127166"/>
                  <a:pt x="215220" y="123185"/>
                  <a:pt x="211760" y="119762"/>
                </a:cubicBezTo>
                <a:cubicBezTo>
                  <a:pt x="208299" y="116339"/>
                  <a:pt x="203946" y="113642"/>
                  <a:pt x="198700" y="111670"/>
                </a:cubicBezTo>
                <a:cubicBezTo>
                  <a:pt x="193454" y="109698"/>
                  <a:pt x="187333" y="108712"/>
                  <a:pt x="180338"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852C371-6640-8E48-AC65-5FDF9E45F863}"/>
              </a:ext>
            </a:extLst>
          </p:cNvPr>
          <p:cNvSpPr txBox="1"/>
          <p:nvPr/>
        </p:nvSpPr>
        <p:spPr>
          <a:xfrm>
            <a:off x="6872352" y="4625887"/>
            <a:ext cx="2938409" cy="369332"/>
          </a:xfrm>
          <a:prstGeom prst="rect">
            <a:avLst/>
          </a:prstGeom>
          <a:noFill/>
        </p:spPr>
        <p:txBody>
          <a:bodyPr wrap="square" rtlCol="0">
            <a:spAutoFit/>
          </a:bodyPr>
          <a:lstStyle/>
          <a:p>
            <a:r>
              <a:rPr lang="en-US" altLang="zh-TW" dirty="0"/>
              <a:t>LOGO</a:t>
            </a:r>
          </a:p>
        </p:txBody>
      </p:sp>
      <p:pic>
        <p:nvPicPr>
          <p:cNvPr id="31" name="Picture 30">
            <a:extLst>
              <a:ext uri="{FF2B5EF4-FFF2-40B4-BE49-F238E27FC236}">
                <a16:creationId xmlns:a16="http://schemas.microsoft.com/office/drawing/2014/main" id="{BCC04F3D-AE1A-B14A-93D1-1C2D9089CB17}"/>
              </a:ext>
            </a:extLst>
          </p:cNvPr>
          <p:cNvPicPr>
            <a:picLocks noChangeAspect="1"/>
          </p:cNvPicPr>
          <p:nvPr/>
        </p:nvPicPr>
        <p:blipFill>
          <a:blip r:embed="rId3"/>
          <a:stretch>
            <a:fillRect/>
          </a:stretch>
        </p:blipFill>
        <p:spPr>
          <a:xfrm>
            <a:off x="8719985" y="4485424"/>
            <a:ext cx="609600" cy="609600"/>
          </a:xfrm>
          <a:prstGeom prst="rect">
            <a:avLst/>
          </a:prstGeom>
        </p:spPr>
      </p:pic>
      <p:sp>
        <p:nvSpPr>
          <p:cNvPr id="36" name="Freeform 35">
            <a:extLst>
              <a:ext uri="{FF2B5EF4-FFF2-40B4-BE49-F238E27FC236}">
                <a16:creationId xmlns:a16="http://schemas.microsoft.com/office/drawing/2014/main" id="{AD115B8C-9AC1-C344-A7E5-9D2BFDEACA9D}"/>
              </a:ext>
            </a:extLst>
          </p:cNvPr>
          <p:cNvSpPr/>
          <p:nvPr/>
        </p:nvSpPr>
        <p:spPr>
          <a:xfrm>
            <a:off x="6295942" y="5191773"/>
            <a:ext cx="369870" cy="359596"/>
          </a:xfrm>
          <a:custGeom>
            <a:avLst/>
            <a:gdLst/>
            <a:ahLst/>
            <a:cxnLst/>
            <a:rect l="l" t="t" r="r" b="b"/>
            <a:pathLst>
              <a:path w="369870" h="359596">
                <a:moveTo>
                  <a:pt x="180450" y="108712"/>
                </a:moveTo>
                <a:cubicBezTo>
                  <a:pt x="175687" y="108712"/>
                  <a:pt x="171241" y="109158"/>
                  <a:pt x="167111" y="110051"/>
                </a:cubicBezTo>
                <a:cubicBezTo>
                  <a:pt x="162981" y="110944"/>
                  <a:pt x="159335" y="112042"/>
                  <a:pt x="156172" y="113344"/>
                </a:cubicBezTo>
                <a:cubicBezTo>
                  <a:pt x="153010" y="114646"/>
                  <a:pt x="150349" y="115967"/>
                  <a:pt x="148191" y="117307"/>
                </a:cubicBezTo>
                <a:cubicBezTo>
                  <a:pt x="146033" y="118646"/>
                  <a:pt x="144601" y="119669"/>
                  <a:pt x="143894" y="120376"/>
                </a:cubicBezTo>
                <a:cubicBezTo>
                  <a:pt x="143187" y="121083"/>
                  <a:pt x="142685" y="121697"/>
                  <a:pt x="142387" y="122218"/>
                </a:cubicBezTo>
                <a:cubicBezTo>
                  <a:pt x="142089" y="122739"/>
                  <a:pt x="141829" y="123316"/>
                  <a:pt x="141606" y="123948"/>
                </a:cubicBezTo>
                <a:cubicBezTo>
                  <a:pt x="141382" y="124581"/>
                  <a:pt x="141234" y="125325"/>
                  <a:pt x="141159" y="126180"/>
                </a:cubicBezTo>
                <a:cubicBezTo>
                  <a:pt x="141085" y="127036"/>
                  <a:pt x="141048" y="128022"/>
                  <a:pt x="141048" y="129138"/>
                </a:cubicBezTo>
                <a:cubicBezTo>
                  <a:pt x="141048" y="130776"/>
                  <a:pt x="141103" y="132096"/>
                  <a:pt x="141215" y="133101"/>
                </a:cubicBezTo>
                <a:cubicBezTo>
                  <a:pt x="141327" y="134106"/>
                  <a:pt x="141513" y="134887"/>
                  <a:pt x="141773" y="135445"/>
                </a:cubicBezTo>
                <a:cubicBezTo>
                  <a:pt x="142034" y="136003"/>
                  <a:pt x="142368" y="136375"/>
                  <a:pt x="142778" y="136561"/>
                </a:cubicBezTo>
                <a:cubicBezTo>
                  <a:pt x="143187" y="136747"/>
                  <a:pt x="143652" y="136840"/>
                  <a:pt x="144173" y="136840"/>
                </a:cubicBezTo>
                <a:cubicBezTo>
                  <a:pt x="144917" y="136840"/>
                  <a:pt x="146219" y="136189"/>
                  <a:pt x="148080" y="134887"/>
                </a:cubicBezTo>
                <a:cubicBezTo>
                  <a:pt x="149940" y="133585"/>
                  <a:pt x="152284" y="132189"/>
                  <a:pt x="155112" y="130701"/>
                </a:cubicBezTo>
                <a:cubicBezTo>
                  <a:pt x="157940" y="129213"/>
                  <a:pt x="161158" y="127818"/>
                  <a:pt x="164767" y="126515"/>
                </a:cubicBezTo>
                <a:cubicBezTo>
                  <a:pt x="168376" y="125213"/>
                  <a:pt x="172339" y="124562"/>
                  <a:pt x="176655" y="124562"/>
                </a:cubicBezTo>
                <a:cubicBezTo>
                  <a:pt x="180599" y="124562"/>
                  <a:pt x="184078" y="125139"/>
                  <a:pt x="187091" y="126292"/>
                </a:cubicBezTo>
                <a:cubicBezTo>
                  <a:pt x="190105" y="127445"/>
                  <a:pt x="192579" y="129027"/>
                  <a:pt x="194514" y="131036"/>
                </a:cubicBezTo>
                <a:cubicBezTo>
                  <a:pt x="196449" y="133045"/>
                  <a:pt x="197900" y="135408"/>
                  <a:pt x="198867" y="138124"/>
                </a:cubicBezTo>
                <a:cubicBezTo>
                  <a:pt x="199835" y="140840"/>
                  <a:pt x="200318" y="143686"/>
                  <a:pt x="200318" y="146663"/>
                </a:cubicBezTo>
                <a:cubicBezTo>
                  <a:pt x="200318" y="150756"/>
                  <a:pt x="199593" y="154458"/>
                  <a:pt x="198142" y="157769"/>
                </a:cubicBezTo>
                <a:cubicBezTo>
                  <a:pt x="196691" y="161081"/>
                  <a:pt x="194607" y="163927"/>
                  <a:pt x="191891" y="166308"/>
                </a:cubicBezTo>
                <a:cubicBezTo>
                  <a:pt x="189175" y="168689"/>
                  <a:pt x="185863" y="170513"/>
                  <a:pt x="181957" y="171778"/>
                </a:cubicBezTo>
                <a:cubicBezTo>
                  <a:pt x="178050" y="173043"/>
                  <a:pt x="173641" y="173675"/>
                  <a:pt x="168730" y="173675"/>
                </a:cubicBezTo>
                <a:lnTo>
                  <a:pt x="156116" y="173675"/>
                </a:lnTo>
                <a:cubicBezTo>
                  <a:pt x="155447" y="173675"/>
                  <a:pt x="154851" y="173805"/>
                  <a:pt x="154330" y="174066"/>
                </a:cubicBezTo>
                <a:cubicBezTo>
                  <a:pt x="153810" y="174326"/>
                  <a:pt x="153345" y="174736"/>
                  <a:pt x="152935" y="175294"/>
                </a:cubicBezTo>
                <a:cubicBezTo>
                  <a:pt x="152526" y="175852"/>
                  <a:pt x="152210" y="176596"/>
                  <a:pt x="151986" y="177526"/>
                </a:cubicBezTo>
                <a:cubicBezTo>
                  <a:pt x="151763" y="178456"/>
                  <a:pt x="151652" y="179628"/>
                  <a:pt x="151652" y="181042"/>
                </a:cubicBezTo>
                <a:cubicBezTo>
                  <a:pt x="151652" y="182605"/>
                  <a:pt x="151786" y="183870"/>
                  <a:pt x="152055" y="184837"/>
                </a:cubicBezTo>
                <a:cubicBezTo>
                  <a:pt x="152325" y="185805"/>
                  <a:pt x="152670" y="186586"/>
                  <a:pt x="153093" y="187181"/>
                </a:cubicBezTo>
                <a:cubicBezTo>
                  <a:pt x="153516" y="187777"/>
                  <a:pt x="154015" y="188205"/>
                  <a:pt x="154591" y="188465"/>
                </a:cubicBezTo>
                <a:cubicBezTo>
                  <a:pt x="155167" y="188725"/>
                  <a:pt x="155763" y="188856"/>
                  <a:pt x="156378" y="188856"/>
                </a:cubicBezTo>
                <a:lnTo>
                  <a:pt x="170557" y="188856"/>
                </a:lnTo>
                <a:cubicBezTo>
                  <a:pt x="176476" y="188856"/>
                  <a:pt x="181760" y="189488"/>
                  <a:pt x="186409" y="190753"/>
                </a:cubicBezTo>
                <a:cubicBezTo>
                  <a:pt x="191059" y="192018"/>
                  <a:pt x="194979" y="193841"/>
                  <a:pt x="198168" y="196223"/>
                </a:cubicBezTo>
                <a:cubicBezTo>
                  <a:pt x="201357" y="198604"/>
                  <a:pt x="203778" y="201432"/>
                  <a:pt x="205430" y="204706"/>
                </a:cubicBezTo>
                <a:cubicBezTo>
                  <a:pt x="207083" y="207980"/>
                  <a:pt x="207909" y="211664"/>
                  <a:pt x="207909" y="215756"/>
                </a:cubicBezTo>
                <a:cubicBezTo>
                  <a:pt x="207909" y="219477"/>
                  <a:pt x="207260" y="222919"/>
                  <a:pt x="205962" y="226081"/>
                </a:cubicBezTo>
                <a:cubicBezTo>
                  <a:pt x="204665" y="229244"/>
                  <a:pt x="202718" y="231979"/>
                  <a:pt x="200122" y="234285"/>
                </a:cubicBezTo>
                <a:cubicBezTo>
                  <a:pt x="197526" y="236592"/>
                  <a:pt x="194320" y="238378"/>
                  <a:pt x="190504" y="239643"/>
                </a:cubicBezTo>
                <a:cubicBezTo>
                  <a:pt x="186687" y="240908"/>
                  <a:pt x="182260" y="241541"/>
                  <a:pt x="177222" y="241541"/>
                </a:cubicBezTo>
                <a:cubicBezTo>
                  <a:pt x="172030" y="241541"/>
                  <a:pt x="167316" y="240946"/>
                  <a:pt x="163080" y="239755"/>
                </a:cubicBezTo>
                <a:cubicBezTo>
                  <a:pt x="158843" y="238564"/>
                  <a:pt x="155141" y="237281"/>
                  <a:pt x="151972" y="235904"/>
                </a:cubicBezTo>
                <a:cubicBezTo>
                  <a:pt x="148804" y="234527"/>
                  <a:pt x="146209" y="233244"/>
                  <a:pt x="144186" y="232053"/>
                </a:cubicBezTo>
                <a:cubicBezTo>
                  <a:pt x="142164" y="230862"/>
                  <a:pt x="140809" y="230267"/>
                  <a:pt x="140121" y="230267"/>
                </a:cubicBezTo>
                <a:cubicBezTo>
                  <a:pt x="139129" y="230267"/>
                  <a:pt x="138365" y="230788"/>
                  <a:pt x="137831" y="231830"/>
                </a:cubicBezTo>
                <a:cubicBezTo>
                  <a:pt x="137296" y="232872"/>
                  <a:pt x="137029" y="234732"/>
                  <a:pt x="137029" y="237411"/>
                </a:cubicBezTo>
                <a:cubicBezTo>
                  <a:pt x="137029" y="238974"/>
                  <a:pt x="137085" y="240294"/>
                  <a:pt x="137197" y="241373"/>
                </a:cubicBezTo>
                <a:cubicBezTo>
                  <a:pt x="137308" y="242452"/>
                  <a:pt x="137476" y="243364"/>
                  <a:pt x="137699" y="244108"/>
                </a:cubicBezTo>
                <a:cubicBezTo>
                  <a:pt x="137922" y="244852"/>
                  <a:pt x="138183" y="245485"/>
                  <a:pt x="138480" y="246006"/>
                </a:cubicBezTo>
                <a:cubicBezTo>
                  <a:pt x="138778" y="246527"/>
                  <a:pt x="139206" y="247047"/>
                  <a:pt x="139764" y="247568"/>
                </a:cubicBezTo>
                <a:cubicBezTo>
                  <a:pt x="140322" y="248089"/>
                  <a:pt x="141680" y="248926"/>
                  <a:pt x="143838" y="250080"/>
                </a:cubicBezTo>
                <a:cubicBezTo>
                  <a:pt x="145996" y="251233"/>
                  <a:pt x="148712" y="252349"/>
                  <a:pt x="151986" y="253428"/>
                </a:cubicBezTo>
                <a:cubicBezTo>
                  <a:pt x="155261" y="254507"/>
                  <a:pt x="159000" y="255438"/>
                  <a:pt x="163204" y="256219"/>
                </a:cubicBezTo>
                <a:cubicBezTo>
                  <a:pt x="167409" y="257000"/>
                  <a:pt x="171929" y="257391"/>
                  <a:pt x="176766" y="257391"/>
                </a:cubicBezTo>
                <a:cubicBezTo>
                  <a:pt x="184729" y="257391"/>
                  <a:pt x="191872" y="256368"/>
                  <a:pt x="198198" y="254321"/>
                </a:cubicBezTo>
                <a:cubicBezTo>
                  <a:pt x="204523" y="252275"/>
                  <a:pt x="209843" y="249354"/>
                  <a:pt x="214159" y="245559"/>
                </a:cubicBezTo>
                <a:cubicBezTo>
                  <a:pt x="218475" y="241764"/>
                  <a:pt x="221787" y="237206"/>
                  <a:pt x="224094" y="231886"/>
                </a:cubicBezTo>
                <a:cubicBezTo>
                  <a:pt x="226401" y="226565"/>
                  <a:pt x="227554" y="220593"/>
                  <a:pt x="227554" y="213970"/>
                </a:cubicBezTo>
                <a:cubicBezTo>
                  <a:pt x="227554" y="209431"/>
                  <a:pt x="226717" y="205171"/>
                  <a:pt x="225042" y="201190"/>
                </a:cubicBezTo>
                <a:cubicBezTo>
                  <a:pt x="223368" y="197209"/>
                  <a:pt x="221043" y="193730"/>
                  <a:pt x="218066" y="190753"/>
                </a:cubicBezTo>
                <a:cubicBezTo>
                  <a:pt x="215090" y="187777"/>
                  <a:pt x="211536" y="185302"/>
                  <a:pt x="207406" y="183330"/>
                </a:cubicBezTo>
                <a:cubicBezTo>
                  <a:pt x="203276" y="181358"/>
                  <a:pt x="198718" y="180112"/>
                  <a:pt x="193733" y="179591"/>
                </a:cubicBezTo>
                <a:lnTo>
                  <a:pt x="193733" y="179368"/>
                </a:lnTo>
                <a:cubicBezTo>
                  <a:pt x="198123" y="178549"/>
                  <a:pt x="201993" y="177080"/>
                  <a:pt x="205341" y="174959"/>
                </a:cubicBezTo>
                <a:cubicBezTo>
                  <a:pt x="208690" y="172838"/>
                  <a:pt x="211518" y="170271"/>
                  <a:pt x="213825" y="167257"/>
                </a:cubicBezTo>
                <a:cubicBezTo>
                  <a:pt x="216131" y="164243"/>
                  <a:pt x="217880" y="160783"/>
                  <a:pt x="219071" y="156876"/>
                </a:cubicBezTo>
                <a:cubicBezTo>
                  <a:pt x="220261" y="152970"/>
                  <a:pt x="220857" y="148747"/>
                  <a:pt x="220857" y="144207"/>
                </a:cubicBezTo>
                <a:cubicBezTo>
                  <a:pt x="220857" y="138924"/>
                  <a:pt x="220020" y="134106"/>
                  <a:pt x="218345" y="129752"/>
                </a:cubicBezTo>
                <a:cubicBezTo>
                  <a:pt x="216671" y="125399"/>
                  <a:pt x="214141" y="121660"/>
                  <a:pt x="210755" y="118534"/>
                </a:cubicBezTo>
                <a:cubicBezTo>
                  <a:pt x="207369" y="115409"/>
                  <a:pt x="203146" y="112991"/>
                  <a:pt x="198086" y="111279"/>
                </a:cubicBezTo>
                <a:cubicBezTo>
                  <a:pt x="193026" y="109568"/>
                  <a:pt x="187147" y="108712"/>
                  <a:pt x="180450" y="108712"/>
                </a:cubicBezTo>
                <a:close/>
                <a:moveTo>
                  <a:pt x="184935" y="0"/>
                </a:moveTo>
                <a:cubicBezTo>
                  <a:pt x="287072" y="0"/>
                  <a:pt x="369870" y="80498"/>
                  <a:pt x="369870" y="179798"/>
                </a:cubicBezTo>
                <a:cubicBezTo>
                  <a:pt x="369870" y="279098"/>
                  <a:pt x="287072" y="359596"/>
                  <a:pt x="184935" y="359596"/>
                </a:cubicBezTo>
                <a:cubicBezTo>
                  <a:pt x="82798" y="359596"/>
                  <a:pt x="0" y="279098"/>
                  <a:pt x="0" y="179798"/>
                </a:cubicBezTo>
                <a:cubicBezTo>
                  <a:pt x="0" y="80498"/>
                  <a:pt x="82798" y="0"/>
                  <a:pt x="184935"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2447AF4-DD8B-3943-ADC9-5BA34CFCF8C0}"/>
              </a:ext>
            </a:extLst>
          </p:cNvPr>
          <p:cNvSpPr txBox="1"/>
          <p:nvPr/>
        </p:nvSpPr>
        <p:spPr>
          <a:xfrm>
            <a:off x="6872352" y="5191773"/>
            <a:ext cx="1582221" cy="369332"/>
          </a:xfrm>
          <a:prstGeom prst="rect">
            <a:avLst/>
          </a:prstGeom>
          <a:noFill/>
        </p:spPr>
        <p:txBody>
          <a:bodyPr wrap="square" rtlCol="0">
            <a:spAutoFit/>
          </a:bodyPr>
          <a:lstStyle/>
          <a:p>
            <a:r>
              <a:rPr lang="en-US" altLang="zh-TW" dirty="0"/>
              <a:t>Icon</a:t>
            </a:r>
            <a:endParaRPr lang="en-US" dirty="0"/>
          </a:p>
        </p:txBody>
      </p:sp>
      <p:pic>
        <p:nvPicPr>
          <p:cNvPr id="41" name="Picture 40">
            <a:extLst>
              <a:ext uri="{FF2B5EF4-FFF2-40B4-BE49-F238E27FC236}">
                <a16:creationId xmlns:a16="http://schemas.microsoft.com/office/drawing/2014/main" id="{234B6DCA-FEEA-964C-9BA6-168C5D483F0E}"/>
              </a:ext>
            </a:extLst>
          </p:cNvPr>
          <p:cNvPicPr>
            <a:picLocks noChangeAspect="1"/>
          </p:cNvPicPr>
          <p:nvPr/>
        </p:nvPicPr>
        <p:blipFill>
          <a:blip r:embed="rId4"/>
          <a:stretch>
            <a:fillRect/>
          </a:stretch>
        </p:blipFill>
        <p:spPr>
          <a:xfrm>
            <a:off x="9510293" y="5185786"/>
            <a:ext cx="562891" cy="457200"/>
          </a:xfrm>
          <a:prstGeom prst="rect">
            <a:avLst/>
          </a:prstGeom>
        </p:spPr>
      </p:pic>
      <p:pic>
        <p:nvPicPr>
          <p:cNvPr id="43" name="Picture 42">
            <a:extLst>
              <a:ext uri="{FF2B5EF4-FFF2-40B4-BE49-F238E27FC236}">
                <a16:creationId xmlns:a16="http://schemas.microsoft.com/office/drawing/2014/main" id="{01519F5D-0052-C245-BF13-4FCA56A8AA1E}"/>
              </a:ext>
            </a:extLst>
          </p:cNvPr>
          <p:cNvPicPr>
            <a:picLocks noChangeAspect="1"/>
          </p:cNvPicPr>
          <p:nvPr/>
        </p:nvPicPr>
        <p:blipFill>
          <a:blip r:embed="rId5"/>
          <a:stretch>
            <a:fillRect/>
          </a:stretch>
        </p:blipFill>
        <p:spPr>
          <a:xfrm>
            <a:off x="8719985" y="5185785"/>
            <a:ext cx="495300" cy="457200"/>
          </a:xfrm>
          <a:prstGeom prst="rect">
            <a:avLst/>
          </a:prstGeom>
        </p:spPr>
      </p:pic>
    </p:spTree>
    <p:extLst>
      <p:ext uri="{BB962C8B-B14F-4D97-AF65-F5344CB8AC3E}">
        <p14:creationId xmlns:p14="http://schemas.microsoft.com/office/powerpoint/2010/main" val="45588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43</Words>
  <Application>Microsoft Macintosh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等线</vt:lpstr>
      <vt:lpstr>新細明體</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2019-03-26T17:08:29Z</dcterms:created>
  <dcterms:modified xsi:type="dcterms:W3CDTF">2019-03-27T05:59:54Z</dcterms:modified>
</cp:coreProperties>
</file>