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8" r:id="rId6"/>
    <p:sldId id="266" r:id="rId7"/>
    <p:sldId id="267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AD11-BD6A-AE42-B0AB-5E0F278FB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24F9E-CF67-F448-BA94-A2B5760CD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F608-113D-414C-B5FC-5B0B0BF2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BC97-EF29-C549-8918-AB3AC3A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09F2-5DB6-6A4F-936E-FD256D07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A967-48C2-9E4F-B27F-143EFD6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CBFDE-3F55-8D49-AFFE-C4A5FB91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8023-CA47-E946-9694-8463FC1D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5977-C6A0-ED48-900F-9E1F0051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CCAF-3775-0A41-968C-FA847F63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D3A0A-4738-6E42-BFD6-2EFDE5C00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DE986-A4A6-7D4D-86EE-8985A337E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621C-CC48-924E-BDB3-48742B8A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3121E-92F4-9D40-87A6-1BB9F1E9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1C4D-7EE3-BA42-8ED0-96F0008C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3F3F-5778-3E49-B5E7-E2FD92AB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FB8A-AE35-7A47-A645-EEB9377E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C36B-932C-5A41-A2AE-AD4FA07A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ACED-39CC-E14E-8EFE-9A4FA750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BA25-2390-1F4D-A68A-4B40B028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01A8-B2A0-F94F-9E8B-187D8991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5BF5-ACE1-B04F-A694-644A87F6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924C-A4A8-9A48-95E1-7F1C832D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2DC8-3F9B-4142-B2F8-CE3D457B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37E3-C8E2-E04C-8512-C1CF32C8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6F67-35BC-724B-A69E-B4D6F72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576E-9306-2644-B77A-43BF824D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8AAC-327B-9B4E-84DE-2B145104F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0C82-FC5C-3E47-9D34-5074E80F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660AD-49A6-7C4A-9DC0-DD29B53B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86638-3802-3E44-A738-4C3F86C5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42EB-99B6-7442-954F-F4949A84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21D5-203B-2E43-8C26-088F3F25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AF460-B30E-3448-A43E-F0DC3792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83166-09A4-BC4E-97F0-AFB2223B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83573-6F96-E14E-93CC-906A2FAFD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E9E67-6E40-0940-A262-462DC802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B0080-2667-2C4B-9859-E832FB80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FEA04-768B-D440-B1FB-0EA4EA0D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3DC4-85B2-BB47-A40B-1B751F2A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34D2B-4AED-8345-B715-316539CD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B0A9C-7993-274B-919B-9B40CAC9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8826E-AF28-8242-BF5E-FE4946A7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3DE4-CD73-5A41-B6C0-5E5C1B88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1BFC1-95B6-5649-A045-967207A7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CD87-B447-2F46-8E66-5D1287B8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F3DA-214B-4842-963F-D48F5AC5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E603-4E8C-0C4F-860D-0C1B5F8F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CED71-C5EB-E540-ADAF-5D089EB61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33C8A-4428-FD4C-85F3-9A459A05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2F515-D102-BD41-8253-F26D8C90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6B0F4-1E06-FC44-8F74-990CC4BC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FA80-BA27-D643-86D0-239FBC23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7B595-2825-4C4F-AAB4-04E6F817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7DFF4-24BD-C343-A76C-9FCD62C6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9FEF-B7B4-2A4D-BF7A-2162AF66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57D13-A4DC-714A-A0BD-BCB915CA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7298-DA70-9240-95EA-BF433656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DF98E-86D3-AC4A-B3CD-939DF7EC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369A-7193-D346-A4C0-8985B62A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79E2-20FE-104B-A9BC-F600E9CE1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A46C-54DA-BD4F-9EAD-618D1F390F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F1FF-ED95-BE48-A58A-2DDA38681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A54D-0971-6E45-8753-D604B643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0C56-5EC0-F44E-81BC-BAC3F21A6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>
            <a:extLst>
              <a:ext uri="{FF2B5EF4-FFF2-40B4-BE49-F238E27FC236}">
                <a16:creationId xmlns:a16="http://schemas.microsoft.com/office/drawing/2014/main" id="{408D3044-AACF-7944-8EEE-703536ECD2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" r="1131" b="-1"/>
          <a:stretch/>
        </p:blipFill>
        <p:spPr>
          <a:xfrm>
            <a:off x="260422" y="-1"/>
            <a:ext cx="11952801" cy="5862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D5FC3-5011-F64B-809C-EEA7DA239F85}"/>
              </a:ext>
            </a:extLst>
          </p:cNvPr>
          <p:cNvSpPr txBox="1"/>
          <p:nvPr/>
        </p:nvSpPr>
        <p:spPr>
          <a:xfrm>
            <a:off x="2025353" y="5862414"/>
            <a:ext cx="326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104440026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鄭耀飛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105590003</a:t>
            </a:r>
            <a:r>
              <a:rPr lang="zh-TW" altLang="en-US" dirty="0" smtClean="0">
                <a:solidFill>
                  <a:schemeClr val="bg1"/>
                </a:solidFill>
              </a:rPr>
              <a:t> 洪翌誠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B135-298C-934B-AA07-570A45670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r>
              <a:rPr lang="zh-TW" altLang="en-US" dirty="0">
                <a:solidFill>
                  <a:schemeClr val="bg1"/>
                </a:solidFill>
              </a:rPr>
              <a:t> 系統狀態能見度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1"/>
          <a:stretch/>
        </p:blipFill>
        <p:spPr>
          <a:xfrm>
            <a:off x="650819" y="1462972"/>
            <a:ext cx="5868131" cy="9832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9" y="3934755"/>
            <a:ext cx="5868131" cy="10232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09823" y="3934755"/>
            <a:ext cx="1527857" cy="102326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78593" y="1103370"/>
            <a:ext cx="5046562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發現問題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只有點文字有辦法轉跳頁面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623289" y="3915960"/>
            <a:ext cx="5242141" cy="111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解決方法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將文字連結的部分一併</a:t>
            </a:r>
            <a:r>
              <a:rPr lang="en-US" altLang="zh-TW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lebel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到背景區域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橘色區域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0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B135-298C-934B-AA07-570A45670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4</a:t>
            </a:r>
            <a:r>
              <a:rPr lang="zh-TW" altLang="en-US" dirty="0">
                <a:solidFill>
                  <a:schemeClr val="bg1"/>
                </a:solidFill>
              </a:rPr>
              <a:t> 一致性與標準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0" y="3760490"/>
            <a:ext cx="5356784" cy="8602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48"/>
          <a:stretch/>
        </p:blipFill>
        <p:spPr>
          <a:xfrm>
            <a:off x="731500" y="1418150"/>
            <a:ext cx="5356784" cy="9254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02684" y="1057072"/>
            <a:ext cx="5046562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發現問題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右上沒有會員專區或者登入等資訊在</a:t>
            </a:r>
            <a:r>
              <a:rPr lang="en-US" altLang="zh-TW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navbar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032975" y="3590473"/>
            <a:ext cx="2723823" cy="111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解決方法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新增一個欄位為會員登入</a:t>
            </a:r>
          </a:p>
        </p:txBody>
      </p:sp>
    </p:spTree>
    <p:extLst>
      <p:ext uri="{BB962C8B-B14F-4D97-AF65-F5344CB8AC3E}">
        <p14:creationId xmlns:p14="http://schemas.microsoft.com/office/powerpoint/2010/main" val="32609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B135-298C-934B-AA07-570A45670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r>
              <a:rPr lang="zh-TW" altLang="en-US" dirty="0">
                <a:solidFill>
                  <a:schemeClr val="bg1"/>
                </a:solidFill>
              </a:rPr>
              <a:t> 系統狀態能見度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1FAD5-A000-0947-B546-2E21965D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47" y="1506962"/>
            <a:ext cx="1485900" cy="71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8D9AD-D7DC-7441-9808-C4B58F50C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47" y="3669681"/>
            <a:ext cx="1612900" cy="7239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5B38414-1F69-814E-AED6-73E0DB4AE5A0}"/>
              </a:ext>
            </a:extLst>
          </p:cNvPr>
          <p:cNvSpPr txBox="1"/>
          <p:nvPr/>
        </p:nvSpPr>
        <p:spPr>
          <a:xfrm>
            <a:off x="5926712" y="1305166"/>
            <a:ext cx="5046562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發現問題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頁面的狀態並沒有更新在按鈕上</a:t>
            </a:r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06EEB0D8-152E-E147-8A9E-54357D3ACBA8}"/>
              </a:ext>
            </a:extLst>
          </p:cNvPr>
          <p:cNvSpPr txBox="1"/>
          <p:nvPr/>
        </p:nvSpPr>
        <p:spPr>
          <a:xfrm>
            <a:off x="5926712" y="3474235"/>
            <a:ext cx="5262979" cy="111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解決方法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將目前頁面上的按鈕加上原本滑鼠滑過會有的底線</a:t>
            </a:r>
          </a:p>
        </p:txBody>
      </p:sp>
    </p:spTree>
    <p:extLst>
      <p:ext uri="{BB962C8B-B14F-4D97-AF65-F5344CB8AC3E}">
        <p14:creationId xmlns:p14="http://schemas.microsoft.com/office/powerpoint/2010/main" val="17994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B135-298C-934B-AA07-570A45670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r>
              <a:rPr lang="zh-TW" altLang="en-US" dirty="0">
                <a:solidFill>
                  <a:schemeClr val="bg1"/>
                </a:solidFill>
              </a:rPr>
              <a:t> 系統狀態能見度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1FAD5-A000-0947-B546-2E21965D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47" y="1506962"/>
            <a:ext cx="1485900" cy="7112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5B38414-1F69-814E-AED6-73E0DB4AE5A0}"/>
              </a:ext>
            </a:extLst>
          </p:cNvPr>
          <p:cNvSpPr txBox="1"/>
          <p:nvPr/>
        </p:nvSpPr>
        <p:spPr>
          <a:xfrm>
            <a:off x="5926712" y="1305166"/>
            <a:ext cx="5046562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發現問題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按鈕按下去後並沒有視覺回饋</a:t>
            </a:r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06EEB0D8-152E-E147-8A9E-54357D3ACBA8}"/>
              </a:ext>
            </a:extLst>
          </p:cNvPr>
          <p:cNvSpPr txBox="1"/>
          <p:nvPr/>
        </p:nvSpPr>
        <p:spPr>
          <a:xfrm>
            <a:off x="5926712" y="3474235"/>
            <a:ext cx="2262158" cy="111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解決方法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將按鈕加上視覺回饋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A49C8-9703-D146-B169-ED5CDD3C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47" y="3676031"/>
            <a:ext cx="1485900" cy="711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667F4E-8D9B-B449-9264-5ECA6F233283}"/>
              </a:ext>
            </a:extLst>
          </p:cNvPr>
          <p:cNvSpPr/>
          <p:nvPr/>
        </p:nvSpPr>
        <p:spPr>
          <a:xfrm>
            <a:off x="2132947" y="3676031"/>
            <a:ext cx="1485900" cy="711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B135-298C-934B-AA07-570A45670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r>
              <a:rPr lang="zh-TW" altLang="en-US" dirty="0">
                <a:solidFill>
                  <a:schemeClr val="bg1"/>
                </a:solidFill>
              </a:rPr>
              <a:t> 系統狀態能見度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" r="1131" b="-1"/>
          <a:stretch/>
        </p:blipFill>
        <p:spPr>
          <a:xfrm>
            <a:off x="721895" y="804868"/>
            <a:ext cx="4940969" cy="242336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134583" y="1103370"/>
            <a:ext cx="5046562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發現問題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按鈕按下去並不知道正在切換畫面中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079279" y="3915960"/>
            <a:ext cx="2031325" cy="111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解決方法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頂端放一條進度列</a:t>
            </a:r>
          </a:p>
        </p:txBody>
      </p:sp>
      <p:pic>
        <p:nvPicPr>
          <p:cNvPr id="7" name="圖片 5">
            <a:extLst>
              <a:ext uri="{FF2B5EF4-FFF2-40B4-BE49-F238E27FC236}">
                <a16:creationId xmlns:a16="http://schemas.microsoft.com/office/drawing/2014/main" id="{87D26ACD-390C-3840-A799-96ACE2CD2E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" r="1131" b="-1"/>
          <a:stretch/>
        </p:blipFill>
        <p:spPr>
          <a:xfrm>
            <a:off x="721895" y="3538902"/>
            <a:ext cx="4940969" cy="24233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F1F67A-95D2-E546-B979-58C71F5A222C}"/>
              </a:ext>
            </a:extLst>
          </p:cNvPr>
          <p:cNvSpPr/>
          <p:nvPr/>
        </p:nvSpPr>
        <p:spPr>
          <a:xfrm>
            <a:off x="721895" y="3538902"/>
            <a:ext cx="2946722" cy="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B135-298C-934B-AA07-570A45670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7</a:t>
            </a:r>
            <a:r>
              <a:rPr lang="zh-TW" altLang="en-US" dirty="0">
                <a:solidFill>
                  <a:schemeClr val="bg1"/>
                </a:solidFill>
              </a:rPr>
              <a:t> 效率使用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" r="1131" b="-1"/>
          <a:stretch/>
        </p:blipFill>
        <p:spPr>
          <a:xfrm>
            <a:off x="721895" y="804868"/>
            <a:ext cx="4940969" cy="24233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3915960"/>
            <a:ext cx="4940968" cy="2426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134583" y="1103370"/>
            <a:ext cx="5046562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發現問題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首頁十分的長，回到頂端不太方便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079279" y="3915960"/>
            <a:ext cx="2492990" cy="111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解決方法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右下放置一鍵返回頂端</a:t>
            </a:r>
          </a:p>
        </p:txBody>
      </p:sp>
    </p:spTree>
    <p:extLst>
      <p:ext uri="{BB962C8B-B14F-4D97-AF65-F5344CB8AC3E}">
        <p14:creationId xmlns:p14="http://schemas.microsoft.com/office/powerpoint/2010/main" val="1549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172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微軟正黑體</vt:lpstr>
      <vt:lpstr>微軟正黑體 Light</vt:lpstr>
      <vt:lpstr>Arial</vt:lpstr>
      <vt:lpstr>Office Theme</vt:lpstr>
      <vt:lpstr>PowerPoint 簡報</vt:lpstr>
      <vt:lpstr>1 系統狀態能見度</vt:lpstr>
      <vt:lpstr>PowerPoint 簡報</vt:lpstr>
      <vt:lpstr>1 系統狀態能見度</vt:lpstr>
      <vt:lpstr>PowerPoint 簡報</vt:lpstr>
      <vt:lpstr>1 系統狀態能見度</vt:lpstr>
      <vt:lpstr>PowerPoint 簡報</vt:lpstr>
      <vt:lpstr>7 效率使用</vt:lpstr>
      <vt:lpstr>PowerPoint 簡報</vt:lpstr>
      <vt:lpstr>1 系統狀態能見度</vt:lpstr>
      <vt:lpstr>PowerPoint 簡報</vt:lpstr>
      <vt:lpstr>4 一致性與標準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系統狀態能見度</dc:title>
  <dc:creator>Microsoft Office User</dc:creator>
  <cp:lastModifiedBy>翌誠 洪</cp:lastModifiedBy>
  <cp:revision>7</cp:revision>
  <dcterms:created xsi:type="dcterms:W3CDTF">2019-05-08T05:26:14Z</dcterms:created>
  <dcterms:modified xsi:type="dcterms:W3CDTF">2019-05-09T05:56:43Z</dcterms:modified>
</cp:coreProperties>
</file>