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078C0"/>
    <a:srgbClr val="6CC64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/>
    <p:restoredTop sz="94637"/>
  </p:normalViewPr>
  <p:slideViewPr>
    <p:cSldViewPr snapToGrid="0" snapToObjects="1">
      <p:cViewPr varScale="1">
        <p:scale>
          <a:sx n="144" d="100"/>
          <a:sy n="14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BE89-30CC-4046-B356-CDD8F705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C725-8D22-614A-B3FE-1C60181A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A061-F0A5-9542-AB16-E4CDCED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4BF1-2459-C842-8B96-C7BE33DC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E2E-F28B-BB4C-8944-8C39E440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BB-CF74-3241-9AF8-263C0C1E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26137-12C3-7D41-B9A2-4E5D9238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ABBA-2FB7-6746-9F92-685FF5F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B664-DCDD-CF4F-91AD-824CC0E9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19E2-AB34-5F4C-9353-17045F9A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78B-6552-314A-BFCD-3CA166389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004F6-FA6E-4345-98DA-0C6F05D0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CC86-594F-A741-A59E-C14B2A93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F816-3F07-9F43-BBDE-3621A7D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2B3F-4369-4644-B08D-BEDA729B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8C1-CB9D-5448-BAA3-8C35932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D25D-B977-6B45-BA03-63C75BAB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A5CD-55EF-5F4A-86AE-2FBC4E9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CC1D-5260-4A41-9264-5C34FE8C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5668-EB01-6B48-A3EF-8523E23D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5A3D-588D-C245-9AD0-E8611EDE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51F2-6907-6743-84FF-0CB0400B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0ED2-FA05-2642-AA8B-560FB8E5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95AA-59AB-4640-82A8-FBA03EEB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A627-1838-0F4C-9100-3F3C5D86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4E89-E5CA-B444-A1CC-DC92AC14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F916-03AA-D44B-B801-D3E74AC3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88CB-0DFE-B841-89F3-599A50CEC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EA1D-1B0E-BF4F-B9BD-54DA89A6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FAB5-E0BA-534A-9301-81C3133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533D-C1C8-7040-8C9C-38160BE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9F0A-585F-824F-8F07-4684C779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57C7-1143-1945-936E-F1042551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3E4EF-8145-B149-BFFC-9EE511FD4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3E4C-1B6A-E64B-BD6D-4E2D4475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186C1-A4FB-A44B-B37D-674CBF72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F3F7A-ED65-9B4A-AA22-F55EEE47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3A345-C888-0E49-9C35-5E52949F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7F37D-DA57-2946-AF12-0E9A39D1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4B4C-C3FD-7147-87A3-CA8118D2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CE7CB-C4F3-6944-8F49-583A41FF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C7136-2A95-EA48-9A0E-963073A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A991-9A96-DF48-9655-136D280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FAB2-80C7-104D-A4D7-A9FF21B9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1EE40-B1C3-614E-836C-3F4B415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3539-30CA-254B-9635-A18C088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B218-0B59-9C45-8A19-3CFAC883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4C8D-FE1D-9B48-A527-796EA417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9E03-32B4-1244-851D-DA8A7E0E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C6061-DB0F-974B-BAB0-A6844101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220E9-17AA-C24A-9093-A2FFA715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54BD-CB61-114D-8F2B-C24EFED6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D26C-5F7A-A140-B028-2456F0F1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4951-4F5F-F044-8893-D88D3750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CA0F-1118-7A4D-B2FA-10C7BC8F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65070-602C-6345-B9D3-F722DD96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08CC-6521-1C43-9E2D-87D7186E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A0F00-22CA-6A4A-B993-D9DFC99F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81CD1-9FE4-A849-AF56-12253D94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A6BC-7400-3F47-B8F7-E9D4BA2D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B811-F1BA-9443-AB64-7246D24E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8205-B903-DE45-B707-CF71EE8D4A1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C760-F9A3-2243-9C13-B79A9D26C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D0AB-1F51-054B-8EB6-C63754AA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751D-8B22-A84A-8F2D-DB2894A7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80D86E-A973-5A40-8FDF-A666B389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0372"/>
            <a:ext cx="12192000" cy="148138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RWD</a:t>
            </a:r>
            <a:r>
              <a:rPr lang="zh-TW" altLang="en-US" sz="3200" dirty="0"/>
              <a:t> 設計說明</a:t>
            </a:r>
            <a:endParaRPr lang="en-US" altLang="zh-CN" sz="3200" dirty="0"/>
          </a:p>
          <a:p>
            <a:r>
              <a:rPr lang="zh-CN" altLang="en-US" sz="3200" dirty="0"/>
              <a:t>鄭耀飛</a:t>
            </a:r>
            <a:endParaRPr lang="en-US" sz="32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CB5D39-F529-9140-8F81-0D6E7CC9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1999" cy="5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32B265-E2D6-FE4B-B6F0-12D6700D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5" y="435006"/>
            <a:ext cx="3595028" cy="471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0034-50D2-894B-8D08-44139963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32" y="435006"/>
            <a:ext cx="3778919" cy="5033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494D6-8ED2-744C-8A44-EBB8151D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00" y="0"/>
            <a:ext cx="213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49A17-0B8A-584A-B2D0-918D3F8E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" y="417250"/>
            <a:ext cx="3595028" cy="471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83" y="0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導覽列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選單變為漢堡選單</a:t>
            </a:r>
            <a:endParaRPr lang="en-US" altLang="zh-CN" sz="1600" dirty="0"/>
          </a:p>
          <a:p>
            <a:r>
              <a:rPr lang="zh-CN" altLang="en-US" sz="1600" dirty="0"/>
              <a:t>讓手機的螢幕也能夠有效利用並且顯示資訊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個人頁面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從原本左邊改到畫面的正上方，並且只顯示需要的資訊，把多餘的資訊隱藏起來</a:t>
            </a:r>
            <a:endParaRPr lang="en-US" altLang="zh-C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4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9" y="-1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Pinned</a:t>
            </a:r>
            <a:r>
              <a:rPr lang="zh-TW" altLang="en-US" sz="2400" dirty="0"/>
              <a:t> </a:t>
            </a:r>
            <a:r>
              <a:rPr lang="en-US" altLang="zh-TW" sz="2400" dirty="0"/>
              <a:t>Repos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從原本的詳細列表，變成單純的顯示資料，以節省空間</a:t>
            </a:r>
            <a:endParaRPr lang="en-US" altLang="zh-C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Contribution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TW" sz="1600" dirty="0"/>
              <a:t>s</a:t>
            </a:r>
            <a:r>
              <a:rPr lang="zh-CN" altLang="en-US" sz="1600" dirty="0"/>
              <a:t>版直接拿掉，因為實在太佔空間而且也沒辦法用剩下的空間很好的顯示，但是在</a:t>
            </a:r>
            <a:r>
              <a:rPr lang="en-US" altLang="zh-TW" sz="1600" dirty="0"/>
              <a:t>m</a:t>
            </a:r>
            <a:r>
              <a:rPr lang="zh-CN" altLang="en-US" sz="1600" dirty="0"/>
              <a:t>版型就還留著但是將年份的按鈕給因藏起來，以節省空間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A7909-1CAD-D643-8599-E43EC71B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6" y="159799"/>
            <a:ext cx="3778919" cy="50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16E1FE-20E3-E140-8CE3-5F9E6105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9" y="-1"/>
            <a:ext cx="2138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DFBA-FFC0-9E41-A3EE-7F28FE4B71C0}"/>
              </a:ext>
            </a:extLst>
          </p:cNvPr>
          <p:cNvSpPr txBox="1"/>
          <p:nvPr/>
        </p:nvSpPr>
        <p:spPr>
          <a:xfrm>
            <a:off x="7547022" y="559293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Contribution</a:t>
            </a:r>
            <a:r>
              <a:rPr lang="zh-TW" altLang="en-US" sz="2400" dirty="0"/>
              <a:t> </a:t>
            </a:r>
            <a:r>
              <a:rPr lang="en-US" altLang="zh-TW" sz="2400" dirty="0"/>
              <a:t>Detail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5973A-4678-B440-8FE0-0E4017A96B5A}"/>
              </a:ext>
            </a:extLst>
          </p:cNvPr>
          <p:cNvSpPr txBox="1"/>
          <p:nvPr/>
        </p:nvSpPr>
        <p:spPr>
          <a:xfrm>
            <a:off x="7547022" y="1296139"/>
            <a:ext cx="352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</a:t>
            </a:r>
            <a:r>
              <a:rPr lang="zh-CN" altLang="en-US" sz="1600" dirty="0"/>
              <a:t>版型直接隱藏起來，有需要的話再點開觀看，</a:t>
            </a:r>
            <a:r>
              <a:rPr lang="en-US" altLang="zh-TW" sz="1600" dirty="0"/>
              <a:t>s</a:t>
            </a:r>
            <a:r>
              <a:rPr lang="zh-CN" altLang="en-US" sz="1600" dirty="0"/>
              <a:t>版型則是因為細長的關係，將這些資訊依序排列</a:t>
            </a:r>
            <a:endParaRPr lang="en-US" altLang="zh-C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C5D8-A6BD-0A4E-8F7A-18F4F69920C4}"/>
              </a:ext>
            </a:extLst>
          </p:cNvPr>
          <p:cNvSpPr txBox="1"/>
          <p:nvPr/>
        </p:nvSpPr>
        <p:spPr>
          <a:xfrm>
            <a:off x="7547022" y="3198167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Footer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65B5F-8793-8E4F-8453-8C6DC56C0F2C}"/>
              </a:ext>
            </a:extLst>
          </p:cNvPr>
          <p:cNvSpPr txBox="1"/>
          <p:nvPr/>
        </p:nvSpPr>
        <p:spPr>
          <a:xfrm>
            <a:off x="7547022" y="3935013"/>
            <a:ext cx="352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</a:t>
            </a:r>
            <a:r>
              <a:rPr lang="zh-CN" altLang="en-US" sz="1600" dirty="0"/>
              <a:t>版型將</a:t>
            </a:r>
            <a:r>
              <a:rPr lang="en-US" altLang="zh-TW" sz="1600" dirty="0"/>
              <a:t>footer</a:t>
            </a:r>
            <a:r>
              <a:rPr lang="zh-CN" altLang="en-US" sz="1600" dirty="0"/>
              <a:t>實作成更像不同顏色以便區別，並且在區塊內放上相關資訊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A7909-1CAD-D643-8599-E43EC71B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6" y="159799"/>
            <a:ext cx="3778919" cy="50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6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2019-03-26T17:08:29Z</dcterms:created>
  <dcterms:modified xsi:type="dcterms:W3CDTF">2019-06-04T18:24:57Z</dcterms:modified>
</cp:coreProperties>
</file>