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06A88-1A7B-4B4B-96A2-EB2623DA8C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05E47-A807-4CBF-9AC6-CDC9F5B344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0E773-EBF8-4C20-BEC1-35A8B16780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0F3DAE-E152-403F-91A8-AE7C9F5827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C0D00-4ABC-4CBA-946D-31DF5434AC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F2B036-D675-4552-88B9-E47E82D5D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E81651-CB69-48B0-ABA5-3D0E5816AC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E376C-1AE4-4B24-87E2-96ACF9C0C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85AF48-390B-421A-B423-C91A8A6ED0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BB33C-39C8-44EA-910C-633C2CC79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486A6-EF30-468C-9D6F-F485476AFF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DBF2A-41D3-4CB6-9B1B-227396CDED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D934A-0E61-402A-B587-9634D4CC743B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9080" y="18000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latin typeface="Arial"/>
              </a:rPr>
              <a:t>Hola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2024-12-13T20:16:54Z</dcterms:created>
  <dc:creator>Freddy Alejandro Bolívar Hernández</dc:creator>
  <dc:description/>
  <dc:language>es-ES</dc:language>
  <cp:lastModifiedBy>Freddy Alejandro Bolívar Hernández</cp:lastModifiedBy>
  <dcterms:modified xsi:type="dcterms:W3CDTF">2024-12-13T22:46:35Z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