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55EC1-4FCC-AA4C-B759-E09B5C9DDC13}" type="doc">
      <dgm:prSet loTypeId="urn:microsoft.com/office/officeart/2005/8/layout/cycle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DFEC8D11-493D-E34A-904C-E8A76ECDA253}">
      <dgm:prSet phldrT="[Texto]"/>
      <dgm:spPr>
        <a:solidFill>
          <a:srgbClr val="FF0000"/>
        </a:solidFill>
      </dgm:spPr>
      <dgm:t>
        <a:bodyPr/>
        <a:lstStyle/>
        <a:p>
          <a:r>
            <a:rPr lang="es-ES_tradnl" dirty="0" smtClean="0"/>
            <a:t>Modelo</a:t>
          </a:r>
          <a:br>
            <a:rPr lang="es-ES_tradnl" dirty="0" smtClean="0"/>
          </a:br>
          <a:r>
            <a:rPr lang="es-ES_tradnl" dirty="0" smtClean="0"/>
            <a:t>Mangaban </a:t>
          </a:r>
          <a:r>
            <a:rPr lang="es-ES_tradnl" dirty="0" smtClean="0"/>
            <a:t>mdl</a:t>
          </a:r>
          <a:endParaRPr lang="es-ES_tradnl" dirty="0"/>
        </a:p>
      </dgm:t>
    </dgm:pt>
    <dgm:pt modelId="{AFEF3831-EF00-B347-B259-837BCAFE5314}" type="parTrans" cxnId="{A3319849-1DB6-2C45-97AD-CA8327B14E56}">
      <dgm:prSet/>
      <dgm:spPr/>
      <dgm:t>
        <a:bodyPr/>
        <a:lstStyle/>
        <a:p>
          <a:endParaRPr lang="es-ES_tradnl"/>
        </a:p>
      </dgm:t>
    </dgm:pt>
    <dgm:pt modelId="{947ACFAF-1C78-8848-A20C-D55714478E5F}" type="sibTrans" cxnId="{A3319849-1DB6-2C45-97AD-CA8327B14E56}">
      <dgm:prSet/>
      <dgm:spPr/>
      <dgm:t>
        <a:bodyPr/>
        <a:lstStyle/>
        <a:p>
          <a:endParaRPr lang="es-ES_tradnl"/>
        </a:p>
      </dgm:t>
    </dgm:pt>
    <dgm:pt modelId="{34005532-372C-7041-9C78-B803C272C52E}">
      <dgm:prSet phldrT="[Texto]"/>
      <dgm:spPr>
        <a:solidFill>
          <a:srgbClr val="0070C0"/>
        </a:solidFill>
      </dgm:spPr>
      <dgm:t>
        <a:bodyPr/>
        <a:lstStyle/>
        <a:p>
          <a:r>
            <a:rPr lang="es-ES_tradnl" dirty="0" smtClean="0"/>
            <a:t>Controlador</a:t>
          </a:r>
          <a:br>
            <a:rPr lang="es-ES_tradnl" dirty="0" smtClean="0"/>
          </a:br>
          <a:r>
            <a:rPr lang="es-ES_tradnl" dirty="0" smtClean="0"/>
            <a:t>ManageBean ctrl</a:t>
          </a:r>
          <a:endParaRPr lang="es-ES_tradnl" dirty="0"/>
        </a:p>
      </dgm:t>
    </dgm:pt>
    <dgm:pt modelId="{83896A4E-16E3-DF40-B964-8460329DC29F}" type="parTrans" cxnId="{776572EE-121E-9447-A211-2858F47CDF3A}">
      <dgm:prSet/>
      <dgm:spPr/>
      <dgm:t>
        <a:bodyPr/>
        <a:lstStyle/>
        <a:p>
          <a:endParaRPr lang="es-ES_tradnl"/>
        </a:p>
      </dgm:t>
    </dgm:pt>
    <dgm:pt modelId="{6FCE6AC2-5C6E-294A-876E-092801D1B7D0}" type="sibTrans" cxnId="{776572EE-121E-9447-A211-2858F47CDF3A}">
      <dgm:prSet/>
      <dgm:spPr/>
      <dgm:t>
        <a:bodyPr/>
        <a:lstStyle/>
        <a:p>
          <a:endParaRPr lang="es-ES_tradnl"/>
        </a:p>
      </dgm:t>
    </dgm:pt>
    <dgm:pt modelId="{14841EBB-0AC6-754E-BC8B-AD2E28558A72}">
      <dgm:prSet phldrT="[Texto]"/>
      <dgm:spPr>
        <a:solidFill>
          <a:srgbClr val="00B050"/>
        </a:solidFill>
      </dgm:spPr>
      <dgm:t>
        <a:bodyPr/>
        <a:lstStyle/>
        <a:p>
          <a:r>
            <a:rPr lang="es-ES_tradnl" dirty="0" smtClean="0"/>
            <a:t>Vista</a:t>
          </a:r>
          <a:br>
            <a:rPr lang="es-ES_tradnl" dirty="0" smtClean="0"/>
          </a:br>
          <a:r>
            <a:rPr lang="es-ES_tradnl" dirty="0" smtClean="0"/>
            <a:t> (Facelets o JSP)</a:t>
          </a:r>
          <a:endParaRPr lang="es-ES_tradnl" dirty="0"/>
        </a:p>
      </dgm:t>
    </dgm:pt>
    <dgm:pt modelId="{6929B75F-8ACB-9647-B8F1-CB9A394CC567}" type="parTrans" cxnId="{421B6E72-33FA-6C4F-991C-E658D017B377}">
      <dgm:prSet/>
      <dgm:spPr/>
      <dgm:t>
        <a:bodyPr/>
        <a:lstStyle/>
        <a:p>
          <a:endParaRPr lang="es-ES_tradnl"/>
        </a:p>
      </dgm:t>
    </dgm:pt>
    <dgm:pt modelId="{5B3CDA5E-E001-6D42-BE6B-C1A5B090C79E}" type="sibTrans" cxnId="{421B6E72-33FA-6C4F-991C-E658D017B377}">
      <dgm:prSet/>
      <dgm:spPr/>
      <dgm:t>
        <a:bodyPr/>
        <a:lstStyle/>
        <a:p>
          <a:endParaRPr lang="es-ES_tradnl"/>
        </a:p>
      </dgm:t>
    </dgm:pt>
    <dgm:pt modelId="{3C074E19-41F4-2149-9910-FF85DA7167A2}" type="pres">
      <dgm:prSet presAssocID="{F5055EC1-4FCC-AA4C-B759-E09B5C9DDC13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AA50DC22-86E9-D841-AD4F-1CF1650A44BC}" type="pres">
      <dgm:prSet presAssocID="{DFEC8D11-493D-E34A-904C-E8A76ECDA25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0AE5C23-193F-5546-A7F3-87D6BD1FF856}" type="pres">
      <dgm:prSet presAssocID="{947ACFAF-1C78-8848-A20C-D55714478E5F}" presName="sibTrans" presStyleLbl="sibTrans2D1" presStyleIdx="0" presStyleCnt="3"/>
      <dgm:spPr/>
      <dgm:t>
        <a:bodyPr/>
        <a:lstStyle/>
        <a:p>
          <a:endParaRPr lang="es-ES_tradnl"/>
        </a:p>
      </dgm:t>
    </dgm:pt>
    <dgm:pt modelId="{0DA5BA86-4CB1-7044-B895-6B07DF349B12}" type="pres">
      <dgm:prSet presAssocID="{947ACFAF-1C78-8848-A20C-D55714478E5F}" presName="connectorText" presStyleLbl="sibTrans2D1" presStyleIdx="0" presStyleCnt="3"/>
      <dgm:spPr/>
      <dgm:t>
        <a:bodyPr/>
        <a:lstStyle/>
        <a:p>
          <a:endParaRPr lang="es-ES_tradnl"/>
        </a:p>
      </dgm:t>
    </dgm:pt>
    <dgm:pt modelId="{5FB430E6-C05C-7B44-8A69-23CBD0040324}" type="pres">
      <dgm:prSet presAssocID="{34005532-372C-7041-9C78-B803C272C5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222C656-0C5F-4A42-8F29-4F244B6C74C9}" type="pres">
      <dgm:prSet presAssocID="{6FCE6AC2-5C6E-294A-876E-092801D1B7D0}" presName="sibTrans" presStyleLbl="sibTrans2D1" presStyleIdx="1" presStyleCnt="3"/>
      <dgm:spPr/>
      <dgm:t>
        <a:bodyPr/>
        <a:lstStyle/>
        <a:p>
          <a:endParaRPr lang="es-ES_tradnl"/>
        </a:p>
      </dgm:t>
    </dgm:pt>
    <dgm:pt modelId="{A3F2A502-4646-344E-ABF1-B92006058318}" type="pres">
      <dgm:prSet presAssocID="{6FCE6AC2-5C6E-294A-876E-092801D1B7D0}" presName="connectorText" presStyleLbl="sibTrans2D1" presStyleIdx="1" presStyleCnt="3"/>
      <dgm:spPr/>
      <dgm:t>
        <a:bodyPr/>
        <a:lstStyle/>
        <a:p>
          <a:endParaRPr lang="es-ES_tradnl"/>
        </a:p>
      </dgm:t>
    </dgm:pt>
    <dgm:pt modelId="{D7BA89B7-B419-E343-AEBA-7737D8169DD1}" type="pres">
      <dgm:prSet presAssocID="{14841EBB-0AC6-754E-BC8B-AD2E28558A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573F4D5-A787-DD42-9B32-7CBE2AE080E9}" type="pres">
      <dgm:prSet presAssocID="{5B3CDA5E-E001-6D42-BE6B-C1A5B090C79E}" presName="sibTrans" presStyleLbl="sibTrans2D1" presStyleIdx="2" presStyleCnt="3"/>
      <dgm:spPr/>
      <dgm:t>
        <a:bodyPr/>
        <a:lstStyle/>
        <a:p>
          <a:endParaRPr lang="es-ES_tradnl"/>
        </a:p>
      </dgm:t>
    </dgm:pt>
    <dgm:pt modelId="{92697CD6-196A-F842-900D-E8C12835BE24}" type="pres">
      <dgm:prSet presAssocID="{5B3CDA5E-E001-6D42-BE6B-C1A5B090C79E}" presName="connectorText" presStyleLbl="sibTrans2D1" presStyleIdx="2" presStyleCnt="3"/>
      <dgm:spPr/>
      <dgm:t>
        <a:bodyPr/>
        <a:lstStyle/>
        <a:p>
          <a:endParaRPr lang="es-ES_tradnl"/>
        </a:p>
      </dgm:t>
    </dgm:pt>
  </dgm:ptLst>
  <dgm:cxnLst>
    <dgm:cxn modelId="{ABFD7351-530B-9245-A811-8A937F1879C0}" type="presOf" srcId="{34005532-372C-7041-9C78-B803C272C52E}" destId="{5FB430E6-C05C-7B44-8A69-23CBD0040324}" srcOrd="0" destOrd="0" presId="urn:microsoft.com/office/officeart/2005/8/layout/cycle7"/>
    <dgm:cxn modelId="{CB935D80-35A4-FA43-BA16-07CB153A608E}" type="presOf" srcId="{14841EBB-0AC6-754E-BC8B-AD2E28558A72}" destId="{D7BA89B7-B419-E343-AEBA-7737D8169DD1}" srcOrd="0" destOrd="0" presId="urn:microsoft.com/office/officeart/2005/8/layout/cycle7"/>
    <dgm:cxn modelId="{D0D48B55-6D5F-BE4D-A8B2-06AC2395673D}" type="presOf" srcId="{5B3CDA5E-E001-6D42-BE6B-C1A5B090C79E}" destId="{92697CD6-196A-F842-900D-E8C12835BE24}" srcOrd="1" destOrd="0" presId="urn:microsoft.com/office/officeart/2005/8/layout/cycle7"/>
    <dgm:cxn modelId="{6BEFF7CE-E22F-3448-8C39-232736DB7F1B}" type="presOf" srcId="{947ACFAF-1C78-8848-A20C-D55714478E5F}" destId="{0DA5BA86-4CB1-7044-B895-6B07DF349B12}" srcOrd="1" destOrd="0" presId="urn:microsoft.com/office/officeart/2005/8/layout/cycle7"/>
    <dgm:cxn modelId="{250065D6-328C-2645-9061-41D2159F7154}" type="presOf" srcId="{F5055EC1-4FCC-AA4C-B759-E09B5C9DDC13}" destId="{3C074E19-41F4-2149-9910-FF85DA7167A2}" srcOrd="0" destOrd="0" presId="urn:microsoft.com/office/officeart/2005/8/layout/cycle7"/>
    <dgm:cxn modelId="{23952441-EA47-7E4A-B679-290D21245D25}" type="presOf" srcId="{6FCE6AC2-5C6E-294A-876E-092801D1B7D0}" destId="{C222C656-0C5F-4A42-8F29-4F244B6C74C9}" srcOrd="0" destOrd="0" presId="urn:microsoft.com/office/officeart/2005/8/layout/cycle7"/>
    <dgm:cxn modelId="{5F5DD774-301B-E143-93B4-43B724513893}" type="presOf" srcId="{DFEC8D11-493D-E34A-904C-E8A76ECDA253}" destId="{AA50DC22-86E9-D841-AD4F-1CF1650A44BC}" srcOrd="0" destOrd="0" presId="urn:microsoft.com/office/officeart/2005/8/layout/cycle7"/>
    <dgm:cxn modelId="{776572EE-121E-9447-A211-2858F47CDF3A}" srcId="{F5055EC1-4FCC-AA4C-B759-E09B5C9DDC13}" destId="{34005532-372C-7041-9C78-B803C272C52E}" srcOrd="1" destOrd="0" parTransId="{83896A4E-16E3-DF40-B964-8460329DC29F}" sibTransId="{6FCE6AC2-5C6E-294A-876E-092801D1B7D0}"/>
    <dgm:cxn modelId="{9F81090C-7B1F-FD48-ADA4-EC8B6011E231}" type="presOf" srcId="{6FCE6AC2-5C6E-294A-876E-092801D1B7D0}" destId="{A3F2A502-4646-344E-ABF1-B92006058318}" srcOrd="1" destOrd="0" presId="urn:microsoft.com/office/officeart/2005/8/layout/cycle7"/>
    <dgm:cxn modelId="{421B6E72-33FA-6C4F-991C-E658D017B377}" srcId="{F5055EC1-4FCC-AA4C-B759-E09B5C9DDC13}" destId="{14841EBB-0AC6-754E-BC8B-AD2E28558A72}" srcOrd="2" destOrd="0" parTransId="{6929B75F-8ACB-9647-B8F1-CB9A394CC567}" sibTransId="{5B3CDA5E-E001-6D42-BE6B-C1A5B090C79E}"/>
    <dgm:cxn modelId="{E4ABFA07-40A9-394F-A5FA-767136733129}" type="presOf" srcId="{5B3CDA5E-E001-6D42-BE6B-C1A5B090C79E}" destId="{2573F4D5-A787-DD42-9B32-7CBE2AE080E9}" srcOrd="0" destOrd="0" presId="urn:microsoft.com/office/officeart/2005/8/layout/cycle7"/>
    <dgm:cxn modelId="{478039BA-DA43-CB49-8D58-F1332370E887}" type="presOf" srcId="{947ACFAF-1C78-8848-A20C-D55714478E5F}" destId="{80AE5C23-193F-5546-A7F3-87D6BD1FF856}" srcOrd="0" destOrd="0" presId="urn:microsoft.com/office/officeart/2005/8/layout/cycle7"/>
    <dgm:cxn modelId="{A3319849-1DB6-2C45-97AD-CA8327B14E56}" srcId="{F5055EC1-4FCC-AA4C-B759-E09B5C9DDC13}" destId="{DFEC8D11-493D-E34A-904C-E8A76ECDA253}" srcOrd="0" destOrd="0" parTransId="{AFEF3831-EF00-B347-B259-837BCAFE5314}" sibTransId="{947ACFAF-1C78-8848-A20C-D55714478E5F}"/>
    <dgm:cxn modelId="{2644AF85-C2A0-394D-A2BE-2E7FA19825B1}" type="presParOf" srcId="{3C074E19-41F4-2149-9910-FF85DA7167A2}" destId="{AA50DC22-86E9-D841-AD4F-1CF1650A44BC}" srcOrd="0" destOrd="0" presId="urn:microsoft.com/office/officeart/2005/8/layout/cycle7"/>
    <dgm:cxn modelId="{448AD60A-F62A-784F-A747-670C0914F61D}" type="presParOf" srcId="{3C074E19-41F4-2149-9910-FF85DA7167A2}" destId="{80AE5C23-193F-5546-A7F3-87D6BD1FF856}" srcOrd="1" destOrd="0" presId="urn:microsoft.com/office/officeart/2005/8/layout/cycle7"/>
    <dgm:cxn modelId="{1B9FB82A-E746-3D4A-B7E8-816DADEAB3ED}" type="presParOf" srcId="{80AE5C23-193F-5546-A7F3-87D6BD1FF856}" destId="{0DA5BA86-4CB1-7044-B895-6B07DF349B12}" srcOrd="0" destOrd="0" presId="urn:microsoft.com/office/officeart/2005/8/layout/cycle7"/>
    <dgm:cxn modelId="{7BFE6B43-8399-C94F-9F3F-03B25B99E00B}" type="presParOf" srcId="{3C074E19-41F4-2149-9910-FF85DA7167A2}" destId="{5FB430E6-C05C-7B44-8A69-23CBD0040324}" srcOrd="2" destOrd="0" presId="urn:microsoft.com/office/officeart/2005/8/layout/cycle7"/>
    <dgm:cxn modelId="{DBB58AA7-A1F2-5B49-8879-BB5EE1406165}" type="presParOf" srcId="{3C074E19-41F4-2149-9910-FF85DA7167A2}" destId="{C222C656-0C5F-4A42-8F29-4F244B6C74C9}" srcOrd="3" destOrd="0" presId="urn:microsoft.com/office/officeart/2005/8/layout/cycle7"/>
    <dgm:cxn modelId="{14F9A926-150A-A843-96D5-F7969E93F69B}" type="presParOf" srcId="{C222C656-0C5F-4A42-8F29-4F244B6C74C9}" destId="{A3F2A502-4646-344E-ABF1-B92006058318}" srcOrd="0" destOrd="0" presId="urn:microsoft.com/office/officeart/2005/8/layout/cycle7"/>
    <dgm:cxn modelId="{20D70D44-DC5E-C942-B6AB-1753FF9CCAEC}" type="presParOf" srcId="{3C074E19-41F4-2149-9910-FF85DA7167A2}" destId="{D7BA89B7-B419-E343-AEBA-7737D8169DD1}" srcOrd="4" destOrd="0" presId="urn:microsoft.com/office/officeart/2005/8/layout/cycle7"/>
    <dgm:cxn modelId="{4EE90CE2-FA89-DE4D-BB1B-ED31F046CCD1}" type="presParOf" srcId="{3C074E19-41F4-2149-9910-FF85DA7167A2}" destId="{2573F4D5-A787-DD42-9B32-7CBE2AE080E9}" srcOrd="5" destOrd="0" presId="urn:microsoft.com/office/officeart/2005/8/layout/cycle7"/>
    <dgm:cxn modelId="{78C0C30A-2801-A944-8662-C7FF25902748}" type="presParOf" srcId="{2573F4D5-A787-DD42-9B32-7CBE2AE080E9}" destId="{92697CD6-196A-F842-900D-E8C12835BE24}" srcOrd="0" destOrd="0" presId="urn:microsoft.com/office/officeart/2005/8/layout/cycle7"/>
  </dgm:cxnLst>
  <dgm:bg>
    <a:solidFill>
      <a:schemeClr val="bg1"/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DC22-86E9-D841-AD4F-1CF1650A44BC}">
      <dsp:nvSpPr>
        <dsp:cNvPr id="0" name=""/>
        <dsp:cNvSpPr/>
      </dsp:nvSpPr>
      <dsp:spPr>
        <a:xfrm>
          <a:off x="2344832" y="1857"/>
          <a:ext cx="2597462" cy="129873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Modelo</a:t>
          </a:r>
          <a:br>
            <a:rPr lang="es-ES_tradnl" sz="2600" kern="1200" dirty="0" smtClean="0"/>
          </a:br>
          <a:r>
            <a:rPr lang="es-ES_tradnl" sz="2600" kern="1200" dirty="0" smtClean="0"/>
            <a:t>Mangaban </a:t>
          </a:r>
          <a:r>
            <a:rPr lang="es-ES_tradnl" sz="2600" kern="1200" dirty="0" smtClean="0"/>
            <a:t>mdl</a:t>
          </a:r>
          <a:endParaRPr lang="es-ES_tradnl" sz="2600" kern="1200" dirty="0"/>
        </a:p>
      </dsp:txBody>
      <dsp:txXfrm>
        <a:off x="2382871" y="39896"/>
        <a:ext cx="2521384" cy="1222653"/>
      </dsp:txXfrm>
    </dsp:sp>
    <dsp:sp modelId="{80AE5C23-193F-5546-A7F3-87D6BD1FF856}">
      <dsp:nvSpPr>
        <dsp:cNvPr id="0" name=""/>
        <dsp:cNvSpPr/>
      </dsp:nvSpPr>
      <dsp:spPr>
        <a:xfrm rot="7200000">
          <a:off x="1892693" y="2282472"/>
          <a:ext cx="1355697" cy="4545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900" kern="1200"/>
        </a:p>
      </dsp:txBody>
      <dsp:txXfrm rot="10800000">
        <a:off x="2029059" y="2373383"/>
        <a:ext cx="1082964" cy="272733"/>
      </dsp:txXfrm>
    </dsp:sp>
    <dsp:sp modelId="{5FB430E6-C05C-7B44-8A69-23CBD0040324}">
      <dsp:nvSpPr>
        <dsp:cNvPr id="0" name=""/>
        <dsp:cNvSpPr/>
      </dsp:nvSpPr>
      <dsp:spPr>
        <a:xfrm>
          <a:off x="198790" y="3718911"/>
          <a:ext cx="2597462" cy="1298731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Controlador</a:t>
          </a:r>
          <a:br>
            <a:rPr lang="es-ES_tradnl" sz="2600" kern="1200" dirty="0" smtClean="0"/>
          </a:br>
          <a:r>
            <a:rPr lang="es-ES_tradnl" sz="2600" kern="1200" dirty="0" smtClean="0"/>
            <a:t>ManageBean ctrl</a:t>
          </a:r>
          <a:endParaRPr lang="es-ES_tradnl" sz="2600" kern="1200" dirty="0"/>
        </a:p>
      </dsp:txBody>
      <dsp:txXfrm>
        <a:off x="236829" y="3756950"/>
        <a:ext cx="2521384" cy="1222653"/>
      </dsp:txXfrm>
    </dsp:sp>
    <dsp:sp modelId="{C222C656-0C5F-4A42-8F29-4F244B6C74C9}">
      <dsp:nvSpPr>
        <dsp:cNvPr id="0" name=""/>
        <dsp:cNvSpPr/>
      </dsp:nvSpPr>
      <dsp:spPr>
        <a:xfrm>
          <a:off x="2965714" y="4140999"/>
          <a:ext cx="1355697" cy="4545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900" kern="1200"/>
        </a:p>
      </dsp:txBody>
      <dsp:txXfrm>
        <a:off x="3102081" y="4231910"/>
        <a:ext cx="1082964" cy="272733"/>
      </dsp:txXfrm>
    </dsp:sp>
    <dsp:sp modelId="{D7BA89B7-B419-E343-AEBA-7737D8169DD1}">
      <dsp:nvSpPr>
        <dsp:cNvPr id="0" name=""/>
        <dsp:cNvSpPr/>
      </dsp:nvSpPr>
      <dsp:spPr>
        <a:xfrm>
          <a:off x="4490874" y="3718911"/>
          <a:ext cx="2597462" cy="129873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Vista</a:t>
          </a:r>
          <a:br>
            <a:rPr lang="es-ES_tradnl" sz="2600" kern="1200" dirty="0" smtClean="0"/>
          </a:br>
          <a:r>
            <a:rPr lang="es-ES_tradnl" sz="2600" kern="1200" dirty="0" smtClean="0"/>
            <a:t> (Facelets o JSP)</a:t>
          </a:r>
          <a:endParaRPr lang="es-ES_tradnl" sz="2600" kern="1200" dirty="0"/>
        </a:p>
      </dsp:txBody>
      <dsp:txXfrm>
        <a:off x="4528913" y="3756950"/>
        <a:ext cx="2521384" cy="1222653"/>
      </dsp:txXfrm>
    </dsp:sp>
    <dsp:sp modelId="{2573F4D5-A787-DD42-9B32-7CBE2AE080E9}">
      <dsp:nvSpPr>
        <dsp:cNvPr id="0" name=""/>
        <dsp:cNvSpPr/>
      </dsp:nvSpPr>
      <dsp:spPr>
        <a:xfrm rot="14400000">
          <a:off x="4038735" y="2282472"/>
          <a:ext cx="1355697" cy="4545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900" kern="1200"/>
        </a:p>
      </dsp:txBody>
      <dsp:txXfrm rot="10800000">
        <a:off x="4175101" y="2373383"/>
        <a:ext cx="1082964" cy="27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609-0148-7A43-812F-508A13D1C030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21FA6-EA7B-1848-BA55-1562B4DEAAC5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979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76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07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79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3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322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019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20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32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0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57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D647-862D-3149-B3FB-47412CB18D0E}" type="datetimeFigureOut">
              <a:rPr lang="es-ES_tradnl" smtClean="0"/>
              <a:t>30/9/17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220-A2E1-AB41-AE32-772D9373E4ED}" type="slidenum">
              <a:rPr lang="es-ES_tradnl" smtClean="0"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97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JAVA SERVER FACES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83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Java Server Faces 	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Beans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51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es Java Server Faces?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Java Server Faces (JSF) Es el framework de aplicaciones web </a:t>
            </a:r>
            <a:r>
              <a:rPr lang="es-ES_tradnl" dirty="0" smtClean="0"/>
              <a:t>estándar </a:t>
            </a:r>
            <a:r>
              <a:rPr lang="es-ES_tradnl" dirty="0" smtClean="0"/>
              <a:t>para Java Enterprise Edition (Java EE).</a:t>
            </a:r>
          </a:p>
          <a:p>
            <a:pPr algn="just"/>
            <a:r>
              <a:rPr lang="es-ES_tradnl" dirty="0" smtClean="0"/>
              <a:t>Al ser un </a:t>
            </a:r>
            <a:r>
              <a:rPr lang="es-ES_tradnl" dirty="0" smtClean="0"/>
              <a:t>estándar </a:t>
            </a:r>
            <a:r>
              <a:rPr lang="es-ES_tradnl" dirty="0" smtClean="0"/>
              <a:t>de Java, la </a:t>
            </a:r>
            <a:r>
              <a:rPr lang="es-ES_tradnl" dirty="0" smtClean="0"/>
              <a:t>tecnología </a:t>
            </a:r>
            <a:r>
              <a:rPr lang="es-ES_tradnl" dirty="0" smtClean="0"/>
              <a:t>cuenta con el apoyo de una industria muy solida</a:t>
            </a:r>
            <a:r>
              <a:rPr lang="es-ES_tradnl" dirty="0" smtClean="0"/>
              <a:t>. </a:t>
            </a:r>
            <a:endParaRPr lang="es-ES_tradnl" dirty="0" smtClean="0"/>
          </a:p>
          <a:p>
            <a:pPr algn="just"/>
            <a:r>
              <a:rPr lang="es-ES_tradnl" dirty="0" smtClean="0"/>
              <a:t>Es una </a:t>
            </a:r>
            <a:r>
              <a:rPr lang="es-ES_tradnl" dirty="0" smtClean="0"/>
              <a:t>tecnología </a:t>
            </a:r>
            <a:r>
              <a:rPr lang="es-ES_tradnl" dirty="0" smtClean="0"/>
              <a:t>que fue diseñada para </a:t>
            </a:r>
            <a:r>
              <a:rPr lang="es-ES_tradnl" dirty="0" smtClean="0"/>
              <a:t>simplificar </a:t>
            </a:r>
            <a:r>
              <a:rPr lang="es-ES_tradnl" dirty="0" smtClean="0"/>
              <a:t>el desarrollo </a:t>
            </a:r>
            <a:r>
              <a:rPr lang="es-ES_tradnl" dirty="0" smtClean="0"/>
              <a:t>rápido </a:t>
            </a:r>
            <a:r>
              <a:rPr lang="es-ES_tradnl" dirty="0" smtClean="0"/>
              <a:t>de aplicaciones web debido al soporte que tiene por parte de distintos IDE´s.</a:t>
            </a:r>
          </a:p>
          <a:p>
            <a:pPr algn="just"/>
            <a:r>
              <a:rPr lang="es-ES_tradnl" dirty="0" smtClean="0"/>
              <a:t>Cuenta con un fuerte apoyo de servidores java.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30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Es un Framework MVC: Implementa el patrón de diseño Modelo-Vista-Controlador proporcionando un enfoque orientado a eventos</a:t>
            </a:r>
          </a:p>
          <a:p>
            <a:pPr algn="just"/>
            <a:r>
              <a:rPr lang="es-ES_tradnl" dirty="0" smtClean="0"/>
              <a:t>RAD (Desarrollo </a:t>
            </a:r>
            <a:r>
              <a:rPr lang="es-ES_tradnl" dirty="0" smtClean="0"/>
              <a:t>rápido </a:t>
            </a:r>
            <a:r>
              <a:rPr lang="es-ES_tradnl" dirty="0" smtClean="0"/>
              <a:t>de aplicaciones Web) Debido al número de componentes listos para usarse.</a:t>
            </a:r>
          </a:p>
          <a:p>
            <a:pPr algn="just"/>
            <a:r>
              <a:rPr lang="es-ES_tradnl" dirty="0" smtClean="0"/>
              <a:t>Cuenta con componentes de interfaz de usuario: Interfaces de usuario desarrolladas con componentes </a:t>
            </a:r>
            <a:r>
              <a:rPr lang="es-ES_tradnl" dirty="0" smtClean="0"/>
              <a:t>reutilizables.</a:t>
            </a:r>
            <a:endParaRPr lang="es-ES_tradnl" dirty="0" smtClean="0"/>
          </a:p>
          <a:p>
            <a:pPr algn="just"/>
            <a:r>
              <a:rPr lang="es-ES_tradnl" dirty="0" smtClean="0"/>
              <a:t>Render Kits:  Los componentes pueden desplegarse no solamente en navegadores Web, sino en dispositivos móviles y otros tipos de </a:t>
            </a:r>
            <a:r>
              <a:rPr lang="es-ES_tradnl" dirty="0" smtClean="0"/>
              <a:t>clientes.</a:t>
            </a:r>
            <a:endParaRPr lang="es-ES_tradnl" dirty="0" smtClean="0"/>
          </a:p>
          <a:p>
            <a:pPr algn="just"/>
            <a:r>
              <a:rPr lang="es-ES_tradnl" dirty="0" smtClean="0"/>
              <a:t>Extensibilidad: JSF es altamente extensible debido a su arquitectura</a:t>
            </a:r>
          </a:p>
          <a:p>
            <a:pPr algn="just"/>
            <a:r>
              <a:rPr lang="es-ES_tradnl" dirty="0" smtClean="0"/>
              <a:t>Internacionalización: Las vistas pueden mostrarse en distintos idiomas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1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Java Server Faces 2.0</a:t>
            </a:r>
            <a:br>
              <a:rPr lang="es-ES_tradnl" dirty="0" smtClean="0"/>
            </a:br>
            <a:r>
              <a:rPr lang="es-ES_tradnl" dirty="0" smtClean="0"/>
              <a:t>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Manejo de condiciones por default mas inteligentes: Aplica en casos de navegación simples, en los cuales ya no se requiere agregar el archivo de configuración : faces-config.xml</a:t>
            </a:r>
          </a:p>
          <a:p>
            <a:pPr algn="just"/>
            <a:r>
              <a:rPr lang="es-ES_tradnl" dirty="0" smtClean="0"/>
              <a:t>Manejo de anotaciones: Esto simplifica en gran medida agregar Managed-Beans a nuestra aplicación, evitando declarar en el </a:t>
            </a:r>
            <a:r>
              <a:rPr lang="es-ES_tradnl" dirty="0" smtClean="0"/>
              <a:t>archivo </a:t>
            </a:r>
            <a:r>
              <a:rPr lang="es-ES_tradnl" dirty="0" smtClean="0"/>
              <a:t>faces-config.xml</a:t>
            </a:r>
          </a:p>
          <a:p>
            <a:r>
              <a:rPr lang="es-ES_tradnl" dirty="0" smtClean="0"/>
              <a:t>Soporte nativo para AJAX.</a:t>
            </a:r>
          </a:p>
          <a:p>
            <a:r>
              <a:rPr lang="es-ES_tradnl" dirty="0" smtClean="0"/>
              <a:t>Soporte por default para Facelets: La </a:t>
            </a:r>
            <a:r>
              <a:rPr lang="es-ES_tradnl" dirty="0" smtClean="0"/>
              <a:t>tecnología </a:t>
            </a:r>
            <a:r>
              <a:rPr lang="es-ES_tradnl" dirty="0" smtClean="0"/>
              <a:t>de los facelets toma en cuenta el ciclo de vida de una aplicación JSF.</a:t>
            </a:r>
          </a:p>
          <a:p>
            <a:r>
              <a:rPr lang="es-ES_tradnl" dirty="0" smtClean="0"/>
              <a:t>Existen mas componentes y validadores: Se han creado y agregado nuevos componentes  a la biblioteca </a:t>
            </a:r>
            <a:r>
              <a:rPr lang="es-ES_tradnl" dirty="0" smtClean="0"/>
              <a:t>estándar </a:t>
            </a:r>
            <a:r>
              <a:rPr lang="es-ES_tradnl" dirty="0" smtClean="0"/>
              <a:t>de JSF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8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Patrón de diseño MVC</a:t>
            </a:r>
            <a:endParaRPr lang="es-ES_tradn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752949435"/>
              </p:ext>
            </p:extLst>
          </p:nvPr>
        </p:nvGraphicFramePr>
        <p:xfrm>
          <a:off x="2452436" y="1425993"/>
          <a:ext cx="7287127" cy="5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9553074" y="-1443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540486" y="3392557"/>
            <a:ext cx="36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Enlace vía  EL (Expressión Language) 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387008" y="4734359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&lt;&lt;  Accíon solicitada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4174434" y="6488668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Siguiente vista &gt;&gt; 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70921" y="351409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Ejecución de metodos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51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MVC Y sus responsabilidades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Modelo: contiene datos de interfaz de usuario y es el responsable de almacenar los datos de las aplicaciones WEB. Se puede implementar con clases puras de Java (DTO) o con Managed Bean de modelo (No contienen </a:t>
            </a:r>
            <a:r>
              <a:rPr lang="es-ES_tradnl" dirty="0" smtClean="0"/>
              <a:t>lógica </a:t>
            </a:r>
            <a:r>
              <a:rPr lang="es-ES_tradnl" dirty="0" smtClean="0"/>
              <a:t>de aplicación ni administran el flujo de la misma)</a:t>
            </a:r>
          </a:p>
          <a:p>
            <a:r>
              <a:rPr lang="es-ES_tradnl" dirty="0" smtClean="0"/>
              <a:t> Vista:  Define la interfaz de usuario con </a:t>
            </a:r>
            <a:r>
              <a:rPr lang="es-ES_tradnl" dirty="0" smtClean="0"/>
              <a:t>jerarquía </a:t>
            </a:r>
            <a:r>
              <a:rPr lang="es-ES_tradnl" dirty="0" smtClean="0"/>
              <a:t>de componentes, utilizando la librería </a:t>
            </a:r>
            <a:r>
              <a:rPr lang="es-ES_tradnl" dirty="0" smtClean="0"/>
              <a:t>estándar </a:t>
            </a:r>
            <a:r>
              <a:rPr lang="es-ES_tradnl" dirty="0" smtClean="0"/>
              <a:t>de JSF,  EL, JSTL, entre otras </a:t>
            </a:r>
            <a:r>
              <a:rPr lang="es-ES_tradnl" dirty="0" smtClean="0"/>
              <a:t>tecnologías. </a:t>
            </a:r>
            <a:r>
              <a:rPr lang="es-ES_tradnl" dirty="0" smtClean="0"/>
              <a:t>La tecnología utilizada por default son los Facelets</a:t>
            </a:r>
            <a:r>
              <a:rPr lang="es-ES_tradnl" dirty="0"/>
              <a:t> </a:t>
            </a:r>
            <a:r>
              <a:rPr lang="es-ES_tradnl" dirty="0" smtClean="0"/>
              <a:t>utilizando EL (Expression Language).</a:t>
            </a:r>
          </a:p>
          <a:p>
            <a:r>
              <a:rPr lang="es-ES_tradnl" dirty="0" smtClean="0"/>
              <a:t>Controlador: Maneja las interacciones del usuario y la navegación o flujo de la </a:t>
            </a:r>
            <a:r>
              <a:rPr lang="es-ES_tradnl" dirty="0" smtClean="0"/>
              <a:t>aplicación. </a:t>
            </a:r>
            <a:r>
              <a:rPr lang="es-ES_tradnl" dirty="0" smtClean="0"/>
              <a:t>Se implementa con </a:t>
            </a:r>
            <a:r>
              <a:rPr lang="es-ES_tradnl" dirty="0" smtClean="0"/>
              <a:t>Managed </a:t>
            </a:r>
            <a:r>
              <a:rPr lang="es-ES_tradnl" dirty="0" smtClean="0"/>
              <a:t>Bean.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02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Facelets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Los facelets son la tecnología </a:t>
            </a:r>
            <a:r>
              <a:rPr lang="es-ES_tradnl" dirty="0" smtClean="0"/>
              <a:t>estándar </a:t>
            </a:r>
            <a:r>
              <a:rPr lang="es-ES_tradnl" dirty="0" smtClean="0"/>
              <a:t>de despliegue de JSF.</a:t>
            </a:r>
          </a:p>
          <a:p>
            <a:r>
              <a:rPr lang="es-ES_tradnl" dirty="0" smtClean="0"/>
              <a:t>Los facelets pueden ser hasta un 30 % mas </a:t>
            </a:r>
            <a:r>
              <a:rPr lang="es-ES_tradnl" dirty="0" smtClean="0"/>
              <a:t>rápidos </a:t>
            </a:r>
            <a:r>
              <a:rPr lang="es-ES_tradnl" dirty="0" smtClean="0"/>
              <a:t>en el análisis y elaboración de paginas que los JSP.</a:t>
            </a:r>
          </a:p>
          <a:p>
            <a:r>
              <a:rPr lang="es-ES_tradnl" dirty="0" smtClean="0"/>
              <a:t>Se acoplan al ciclo de vida del Framework JSF.</a:t>
            </a:r>
          </a:p>
          <a:p>
            <a:r>
              <a:rPr lang="es-ES_tradnl" dirty="0" smtClean="0"/>
              <a:t>Al ejecutar un Facelet, todos los componentes JSF se convierten a instancias Java y son administradas por un Component Tree.</a:t>
            </a:r>
          </a:p>
          <a:p>
            <a:r>
              <a:rPr lang="es-ES_tradnl" dirty="0" smtClean="0"/>
              <a:t>Los componentes derivan de la clase abstracta:  javax.faces.component.UIComponent</a:t>
            </a:r>
          </a:p>
          <a:p>
            <a:r>
              <a:rPr lang="es-ES_tradnl" dirty="0" smtClean="0"/>
              <a:t>Son documentos XHTML.</a:t>
            </a:r>
          </a:p>
          <a:p>
            <a:r>
              <a:rPr lang="es-ES_tradnl" dirty="0" smtClean="0"/>
              <a:t>Permite la creación de plantillas de componentes haciendo más eficiente la reutilización del código.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51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s-ES_tradnl" dirty="0" smtClean="0"/>
              <a:t>Flujo de navegación de JSF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680734"/>
            <a:ext cx="10257183" cy="6177266"/>
          </a:xfrm>
        </p:spPr>
      </p:pic>
    </p:spTree>
    <p:extLst>
      <p:ext uri="{BB962C8B-B14F-4D97-AF65-F5344CB8AC3E}">
        <p14:creationId xmlns:p14="http://schemas.microsoft.com/office/powerpoint/2010/main" val="6704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Navegación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dirty="0"/>
              <a:t>El framework se inicia con la petición GET a una pagina, por ejemplo: index.xhtml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Una vez que ya estamos en el contexto JSF, el usuario recibe el contenido de respuesta y envía nuevamente una </a:t>
            </a:r>
            <a:r>
              <a:rPr lang="es-ES_tradnl" dirty="0" smtClean="0"/>
              <a:t>petición POST al servidor web.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El servidor recibe la petición y revisa los Managed Bean involucrados en la petición, si es necesario crea una instancia de ellos, dependiendo de su alcance y llama a los metodos </a:t>
            </a:r>
            <a:r>
              <a:rPr lang="es-ES_tradnl" dirty="0" smtClean="0"/>
              <a:t>setter </a:t>
            </a:r>
            <a:r>
              <a:rPr lang="es-ES_tradnl" dirty="0" smtClean="0"/>
              <a:t>de las propiedades de los Beans a llenar.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Se ejecuta el </a:t>
            </a:r>
            <a:r>
              <a:rPr lang="es-ES_tradnl" dirty="0" smtClean="0"/>
              <a:t>método </a:t>
            </a:r>
            <a:r>
              <a:rPr lang="es-ES_tradnl" dirty="0" smtClean="0"/>
              <a:t>de proceso de la petición, para este momento ya </a:t>
            </a:r>
            <a:r>
              <a:rPr lang="es-ES_tradnl" dirty="0" smtClean="0"/>
              <a:t>están </a:t>
            </a:r>
            <a:r>
              <a:rPr lang="es-ES_tradnl" dirty="0" smtClean="0"/>
              <a:t>instanciados los otros </a:t>
            </a:r>
            <a:r>
              <a:rPr lang="es-ES_tradnl" dirty="0"/>
              <a:t>M</a:t>
            </a:r>
            <a:r>
              <a:rPr lang="es-ES_tradnl" dirty="0" smtClean="0"/>
              <a:t>anaged Beans involucrados, si es que los hubiera.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Se ejecuta la </a:t>
            </a:r>
            <a:r>
              <a:rPr lang="es-ES_tradnl" dirty="0" smtClean="0"/>
              <a:t>lógica </a:t>
            </a:r>
            <a:r>
              <a:rPr lang="es-ES_tradnl" dirty="0" smtClean="0"/>
              <a:t>de negocio, con el objetivo de obtener el Modelo.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Se selecciona el caso de navegación y se </a:t>
            </a:r>
            <a:r>
              <a:rPr lang="es-ES_tradnl" dirty="0" smtClean="0"/>
              <a:t>redirección </a:t>
            </a:r>
            <a:r>
              <a:rPr lang="es-ES_tradnl" dirty="0" smtClean="0"/>
              <a:t>a la vista correspondiente.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La vista utiliza la información de Modelo para finalmente regresar la respuesta solicitada al cliente.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65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685</Words>
  <Application>Microsoft Macintosh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de Office</vt:lpstr>
      <vt:lpstr>JAVA SERVER FACES</vt:lpstr>
      <vt:lpstr>¿Qué es Java Server Faces?</vt:lpstr>
      <vt:lpstr>Características</vt:lpstr>
      <vt:lpstr>Java Server Faces 2.0  </vt:lpstr>
      <vt:lpstr>Patrón de diseño MVC</vt:lpstr>
      <vt:lpstr>MVC Y sus responsabilidades</vt:lpstr>
      <vt:lpstr>Los Facelets</vt:lpstr>
      <vt:lpstr>Flujo de navegación de JSF</vt:lpstr>
      <vt:lpstr>Navegación</vt:lpstr>
      <vt:lpstr>Java Server Faces 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#2 Joins con HQL y Criteria</dc:title>
  <dc:creator>Luis Alfredo Sanchez Angeles</dc:creator>
  <cp:lastModifiedBy>Luis Alfredo Sanchez Angeles</cp:lastModifiedBy>
  <cp:revision>20</cp:revision>
  <dcterms:created xsi:type="dcterms:W3CDTF">2017-09-01T03:38:49Z</dcterms:created>
  <dcterms:modified xsi:type="dcterms:W3CDTF">2017-09-30T14:47:28Z</dcterms:modified>
</cp:coreProperties>
</file>