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0"/>
  </p:normalViewPr>
  <p:slideViewPr>
    <p:cSldViewPr snapToGrid="0" snapToObjects="1">
      <p:cViewPr varScale="1">
        <p:scale>
          <a:sx n="85" d="100"/>
          <a:sy n="85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76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076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795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73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322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19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209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32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907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574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7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D647-862D-3149-B3FB-47412CB18D0E}" type="datetimeFigureOut">
              <a:rPr lang="es-ES_tradnl" smtClean="0"/>
              <a:t>31/8/17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4220-A2E1-AB41-AE32-772D9373E4E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97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RELACIONES EN HIBERNATE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@</a:t>
            </a:r>
            <a:r>
              <a:rPr lang="es-ES_tradnl" dirty="0" err="1" smtClean="0"/>
              <a:t>OneToOne</a:t>
            </a:r>
            <a:endParaRPr lang="es-ES_tradnl" dirty="0" smtClean="0"/>
          </a:p>
          <a:p>
            <a:r>
              <a:rPr lang="es-ES_tradnl" dirty="0" smtClean="0"/>
              <a:t>@</a:t>
            </a:r>
            <a:r>
              <a:rPr lang="es-ES_tradnl" dirty="0" err="1" smtClean="0"/>
              <a:t>OneToMany</a:t>
            </a:r>
            <a:endParaRPr lang="es-ES_tradnl" dirty="0" smtClean="0"/>
          </a:p>
          <a:p>
            <a:r>
              <a:rPr lang="es-ES_tradnl" dirty="0" smtClean="0"/>
              <a:t>@</a:t>
            </a:r>
            <a:r>
              <a:rPr lang="es-ES_tradnl" dirty="0" err="1" smtClean="0"/>
              <a:t>ManyToOne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2177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</a:t>
            </a:r>
            <a:r>
              <a:rPr lang="es-ES_tradnl" dirty="0" err="1" smtClean="0"/>
              <a:t>insert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89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Practica #2 </a:t>
            </a:r>
            <a:r>
              <a:rPr lang="es-ES_tradnl" dirty="0" err="1" smtClean="0"/>
              <a:t>Joins</a:t>
            </a:r>
            <a:r>
              <a:rPr lang="es-ES_tradnl" dirty="0" smtClean="0"/>
              <a:t> con HQL y </a:t>
            </a:r>
            <a:r>
              <a:rPr lang="es-ES_tradnl" dirty="0" err="1" smtClean="0"/>
              <a:t>Criteria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083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	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Implementar una aplicación utilizando </a:t>
            </a:r>
            <a:r>
              <a:rPr lang="es-ES_tradnl" dirty="0" err="1" smtClean="0"/>
              <a:t>Hibernate</a:t>
            </a:r>
            <a:r>
              <a:rPr lang="es-ES_tradnl" dirty="0" smtClean="0"/>
              <a:t> como </a:t>
            </a:r>
            <a:r>
              <a:rPr lang="es-ES_tradnl" dirty="0" err="1" smtClean="0"/>
              <a:t>framework</a:t>
            </a:r>
            <a:r>
              <a:rPr lang="es-ES_tradnl" dirty="0" smtClean="0"/>
              <a:t> de persistencia de datos que muestre el funcionamiento de la sentencia </a:t>
            </a:r>
            <a:r>
              <a:rPr lang="es-ES_tradnl" dirty="0" err="1" smtClean="0"/>
              <a:t>Join</a:t>
            </a:r>
            <a:r>
              <a:rPr lang="es-ES_tradnl" dirty="0" smtClean="0"/>
              <a:t> con sus calificadores situados antes y </a:t>
            </a:r>
            <a:r>
              <a:rPr lang="es-ES_tradnl" dirty="0" err="1" smtClean="0"/>
              <a:t>despues</a:t>
            </a:r>
            <a:r>
              <a:rPr lang="es-ES_tradnl" dirty="0" smtClean="0"/>
              <a:t> del verbo.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309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SQL JOINS</a:t>
            </a:r>
            <a:endParaRPr lang="es-ES_tradnl" dirty="0"/>
          </a:p>
        </p:txBody>
      </p:sp>
      <p:pic>
        <p:nvPicPr>
          <p:cNvPr id="1026" name="Picture 2" descr="isual JOIN Cheatshe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671" y="1993692"/>
            <a:ext cx="5743829" cy="399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Entorno y Base de datos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2862"/>
            <a:ext cx="10515600" cy="34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8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0466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56</Words>
  <Application>Microsoft Macintosh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Tema de Office</vt:lpstr>
      <vt:lpstr>RELACIONES EN HIBERNATE</vt:lpstr>
      <vt:lpstr>Ejemplo insert</vt:lpstr>
      <vt:lpstr>Practica #2 Joins con HQL y Criteria</vt:lpstr>
      <vt:lpstr>Objetivo </vt:lpstr>
      <vt:lpstr>SQL JOINS</vt:lpstr>
      <vt:lpstr>Entorno y Base de datos</vt:lpstr>
      <vt:lpstr>Presentación de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#2 Joins con HQL y Criteria</dc:title>
  <dc:creator>Luis Alfredo Sanchez Angeles</dc:creator>
  <cp:lastModifiedBy>Luis Alfredo Sanchez Angeles</cp:lastModifiedBy>
  <cp:revision>6</cp:revision>
  <dcterms:created xsi:type="dcterms:W3CDTF">2017-09-01T03:38:49Z</dcterms:created>
  <dcterms:modified xsi:type="dcterms:W3CDTF">2017-09-02T07:30:45Z</dcterms:modified>
</cp:coreProperties>
</file>