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2" r:id="rId5"/>
    <p:sldId id="257" r:id="rId6"/>
    <p:sldId id="258" r:id="rId7"/>
    <p:sldId id="268" r:id="rId8"/>
    <p:sldId id="269" r:id="rId9"/>
    <p:sldId id="266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859F7-38C7-49E2-B8A4-86C219260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8619D0-40C5-4117-91C2-BADC206F8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BC1DB3-24D3-46CC-A09C-5754E55E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CEF5-B101-4E4B-A95B-6D78AF25F5D1}" type="datetimeFigureOut">
              <a:rPr lang="es-EC" smtClean="0"/>
              <a:t>9/2/2022</a:t>
            </a:fld>
            <a:endParaRPr lang="es-EC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EF5409-E086-4053-8922-C76A48118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1D0B62-1531-4FFA-A1BE-EB28EF89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E0D8-6367-40FB-829A-AA3738B5CB19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96596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97FAB-AED0-4034-A18D-A9A71C68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9B6D4C4-AB57-4C7E-B66B-17CE5B9C7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8533E0-DD78-46B0-B8FA-FCEE4299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CEF5-B101-4E4B-A95B-6D78AF25F5D1}" type="datetimeFigureOut">
              <a:rPr lang="es-EC" smtClean="0"/>
              <a:t>9/2/2022</a:t>
            </a:fld>
            <a:endParaRPr lang="es-EC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A76A7C-C1BA-4284-B9DB-62AE0DD6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87DACD-9162-4FD4-A188-F06D440C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E0D8-6367-40FB-829A-AA3738B5CB19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12476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60B71D-5E5E-400B-9CDC-8D1C48A8B2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85D0D3-B601-44F6-996D-F96243C12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181D92-8454-4F46-B2E8-6174266C8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CEF5-B101-4E4B-A95B-6D78AF25F5D1}" type="datetimeFigureOut">
              <a:rPr lang="es-EC" smtClean="0"/>
              <a:t>9/2/2022</a:t>
            </a:fld>
            <a:endParaRPr lang="es-EC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DF9706-1405-43FC-B42B-D78BC6DA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E7CF95-1186-4F83-B0E1-BCE57E5E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E0D8-6367-40FB-829A-AA3738B5CB19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97074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5A207-2314-4458-A9E3-59C4FE72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09D6B5-F26F-4E9E-9C48-F04131C56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9D4AE1-9150-4499-B8D7-3768F91D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CEF5-B101-4E4B-A95B-6D78AF25F5D1}" type="datetimeFigureOut">
              <a:rPr lang="es-EC" smtClean="0"/>
              <a:t>9/2/2022</a:t>
            </a:fld>
            <a:endParaRPr lang="es-EC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FB8833-A7EF-494C-8AEF-7660030A7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479D96-8BA5-49DF-BD11-47CB7446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E0D8-6367-40FB-829A-AA3738B5CB19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1136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3BA95-4B35-4039-ABAD-BFE8E7A03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B5C07B-37A7-4AD4-8221-FE02F5CFE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1AC2C3-0E3F-4A9C-9604-4DF48E23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CEF5-B101-4E4B-A95B-6D78AF25F5D1}" type="datetimeFigureOut">
              <a:rPr lang="es-EC" smtClean="0"/>
              <a:t>9/2/2022</a:t>
            </a:fld>
            <a:endParaRPr lang="es-EC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4CFFA9-23A4-45D4-954F-6C2BA3AA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11DC89-2A06-4251-9E29-EC2EA220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E0D8-6367-40FB-829A-AA3738B5CB19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60376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1DC2A-A37D-46F9-ABBC-88EF4655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376221-7CBF-419B-8560-A7D3B478D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2508D1-BF29-4D0A-96DB-B0F6DC540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000AA9-E454-4C70-92EE-D35E24FE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CEF5-B101-4E4B-A95B-6D78AF25F5D1}" type="datetimeFigureOut">
              <a:rPr lang="es-EC" smtClean="0"/>
              <a:t>9/2/2022</a:t>
            </a:fld>
            <a:endParaRPr lang="es-EC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781869-E8C9-48D3-B7F4-26EEC124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B9B868-9959-4EA0-9DD8-642F4782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E0D8-6367-40FB-829A-AA3738B5CB19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95621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718BC-388A-4A61-AA4E-EC42D7E5F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B21038-6251-4E98-99F1-860B51E3B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612826-21C8-4D9C-96A4-39C2D45DF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108A9E8-8F5B-4775-AACE-DF06D6772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C7F6A74-8ADE-4A2D-BD3C-1D6780473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9989B83-5A92-43EE-AC6C-5A5C505C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CEF5-B101-4E4B-A95B-6D78AF25F5D1}" type="datetimeFigureOut">
              <a:rPr lang="es-EC" smtClean="0"/>
              <a:t>9/2/2022</a:t>
            </a:fld>
            <a:endParaRPr lang="es-EC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5A4C7B6-6F4C-47D1-9FC5-AEE8059E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A2E0080-C00B-402B-A042-0593A3A38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E0D8-6367-40FB-829A-AA3738B5CB19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39989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756AC-231A-4FE5-A7F8-A31EAB1E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8491F49-5F05-4438-A6CC-B40C8D5D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CEF5-B101-4E4B-A95B-6D78AF25F5D1}" type="datetimeFigureOut">
              <a:rPr lang="es-EC" smtClean="0"/>
              <a:t>9/2/2022</a:t>
            </a:fld>
            <a:endParaRPr lang="es-EC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75C485-1C7D-40F3-9B57-0E6053E1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9AC486F-8581-45D8-B819-F89ACE37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E0D8-6367-40FB-829A-AA3738B5CB19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00783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56F3B1C-78B8-4A27-A886-7F49A4B4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CEF5-B101-4E4B-A95B-6D78AF25F5D1}" type="datetimeFigureOut">
              <a:rPr lang="es-EC" smtClean="0"/>
              <a:t>9/2/2022</a:t>
            </a:fld>
            <a:endParaRPr lang="es-EC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8658BD0-AA23-419C-9EC1-8DCCFB05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ED3A54-A9F0-4730-9002-C44A6AEE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E0D8-6367-40FB-829A-AA3738B5CB19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28049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7962A-7FC8-46F7-8C21-5A8C03F9A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35A63A-C91B-4E88-A618-EF52906F6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16DEAE-D624-4ECE-B980-6BC532C54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DBC25A-C799-4F28-9784-26D93E67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CEF5-B101-4E4B-A95B-6D78AF25F5D1}" type="datetimeFigureOut">
              <a:rPr lang="es-EC" smtClean="0"/>
              <a:t>9/2/2022</a:t>
            </a:fld>
            <a:endParaRPr lang="es-EC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F76575-EC3B-408C-AEE8-9326EBADB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65B79C-3E41-461D-B3A5-18A2338F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E0D8-6367-40FB-829A-AA3738B5CB19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4228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7FDF2-777F-4DF4-BED0-CE2556513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590CC8B-FDFC-4D06-BC2D-AB1000EEE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49D27A-574F-4B76-B989-C31FC42CF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484F8F-CABC-4C2E-9ED9-2552205A5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CEF5-B101-4E4B-A95B-6D78AF25F5D1}" type="datetimeFigureOut">
              <a:rPr lang="es-EC" smtClean="0"/>
              <a:t>9/2/2022</a:t>
            </a:fld>
            <a:endParaRPr lang="es-EC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D14A51-13FA-4E63-8680-6884E3032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FA2E40-48DF-4D6A-90DC-0539CF41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E0D8-6367-40FB-829A-AA3738B5CB19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89613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868A69-BEF2-4FFA-A0F8-167EF0A0A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BC8D7E-C4F8-417A-BBAA-96F1F37F8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31CC14-FB1A-41B8-A4D0-6EECEC036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3CEF5-B101-4E4B-A95B-6D78AF25F5D1}" type="datetimeFigureOut">
              <a:rPr lang="es-EC" smtClean="0"/>
              <a:t>9/2/2022</a:t>
            </a:fld>
            <a:endParaRPr lang="es-EC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2DADE1-C5A0-44A9-8B92-C531095445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E0C67A-B16C-4A04-A6AC-25DF00472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2E0D8-6367-40FB-829A-AA3738B5CB19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42031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n 3" descr="La imagen puede contener: texto que dice &quot;Quito Instituto Tecnológico&quot;">
            <a:extLst>
              <a:ext uri="{FF2B5EF4-FFF2-40B4-BE49-F238E27FC236}">
                <a16:creationId xmlns:a16="http://schemas.microsoft.com/office/drawing/2014/main" id="{E5FFA62E-6201-4835-B853-308062A41279}"/>
              </a:ext>
            </a:extLst>
          </p:cNvPr>
          <p:cNvPicPr/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2"/>
          <a:stretch/>
        </p:blipFill>
        <p:spPr bwMode="auto">
          <a:xfrm>
            <a:off x="0" y="0"/>
            <a:ext cx="6423053" cy="6858001"/>
          </a:xfrm>
          <a:prstGeom prst="rect">
            <a:avLst/>
          </a:prstGeom>
          <a:noFill/>
        </p:spPr>
      </p:pic>
      <p:pic>
        <p:nvPicPr>
          <p:cNvPr id="19" name="Picture 10">
            <a:extLst>
              <a:ext uri="{FF2B5EF4-FFF2-40B4-BE49-F238E27FC236}">
                <a16:creationId xmlns:a16="http://schemas.microsoft.com/office/drawing/2014/main" id="{24F266AD-725B-4A9D-B448-4C000F95C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0" name="Rectángulo 39">
            <a:extLst>
              <a:ext uri="{FF2B5EF4-FFF2-40B4-BE49-F238E27FC236}">
                <a16:creationId xmlns:a16="http://schemas.microsoft.com/office/drawing/2014/main" id="{7CDB61EE-F58A-4565-AA73-7EDF96967890}"/>
              </a:ext>
            </a:extLst>
          </p:cNvPr>
          <p:cNvSpPr/>
          <p:nvPr/>
        </p:nvSpPr>
        <p:spPr>
          <a:xfrm>
            <a:off x="6623176" y="442214"/>
            <a:ext cx="502764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C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Proyecto Final 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BC77246C-76BB-438A-BE49-A83757DA4B95}"/>
              </a:ext>
            </a:extLst>
          </p:cNvPr>
          <p:cNvSpPr/>
          <p:nvPr/>
        </p:nvSpPr>
        <p:spPr>
          <a:xfrm>
            <a:off x="9596760" y="5534561"/>
            <a:ext cx="307380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C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Integrantes: </a:t>
            </a:r>
          </a:p>
          <a:p>
            <a:pPr algn="ctr"/>
            <a:r>
              <a:rPr lang="es-EC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Mayra Carrion</a:t>
            </a:r>
          </a:p>
          <a:p>
            <a:pPr algn="ctr"/>
            <a:r>
              <a:rPr lang="es-EC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Richard Altamirano 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DC7E7A3-1269-41D4-A19B-C13D0A1BC243}"/>
              </a:ext>
            </a:extLst>
          </p:cNvPr>
          <p:cNvSpPr/>
          <p:nvPr/>
        </p:nvSpPr>
        <p:spPr>
          <a:xfrm>
            <a:off x="5805275" y="2449778"/>
            <a:ext cx="61804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C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s-EC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SISTEMA DE HOTEL</a:t>
            </a:r>
            <a:r>
              <a:rPr lang="es-EC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9054740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CE8CD91-2957-46A5-8AE7-17E86DCFC3B2}"/>
              </a:ext>
            </a:extLst>
          </p:cNvPr>
          <p:cNvSpPr/>
          <p:nvPr/>
        </p:nvSpPr>
        <p:spPr>
          <a:xfrm>
            <a:off x="466721" y="586855"/>
            <a:ext cx="3434251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CONCLUCIONES</a:t>
            </a:r>
            <a:endParaRPr lang="en-US" sz="4000" b="1" kern="1200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19AE15-0F35-4EF7-A287-909E20B9D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lvl="0"/>
            <a:r>
              <a:rPr lang="en-US" sz="2000" dirty="0">
                <a:effectLst/>
              </a:rPr>
              <a:t>Se concluye finalmente que este proyecto nos permitió a desarrollar habilidades nuevas de programar y utilizar funciones y componentes, creación de colecciones en gestor de base de datos MongoDB y utilización de un control de versiones que nos ayudara mucho para futuros proyectos.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636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CE8CD91-2957-46A5-8AE7-17E86DCFC3B2}"/>
              </a:ext>
            </a:extLst>
          </p:cNvPr>
          <p:cNvSpPr/>
          <p:nvPr/>
        </p:nvSpPr>
        <p:spPr>
          <a:xfrm>
            <a:off x="153935" y="604822"/>
            <a:ext cx="4643147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RECOME</a:t>
            </a:r>
            <a:r>
              <a:rPr lang="en-US" sz="4000" b="1" kern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NDACIONES</a:t>
            </a:r>
            <a:endParaRPr lang="en-US" sz="4000" b="1" kern="1200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19AE15-0F35-4EF7-A287-909E20B9D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2600" dirty="0"/>
              <a:t>Se recomienda entender más a profundidad sobre la base de datos no relaciones en el software de MongoDB ya que es muy interesante la aplicación de esta misma en varios proyectos y el control de versiones ya que es muy útil y necesario de aprender para los sistemas que podamos realizar.</a:t>
            </a:r>
            <a:endParaRPr lang="es-EC" sz="2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065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CE8CD91-2957-46A5-8AE7-17E86DCFC3B2}"/>
              </a:ext>
            </a:extLst>
          </p:cNvPr>
          <p:cNvSpPr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+mj-lt"/>
                <a:ea typeface="+mj-ea"/>
                <a:cs typeface="+mj-cs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68794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CE8CD91-2957-46A5-8AE7-17E86DCFC3B2}"/>
              </a:ext>
            </a:extLst>
          </p:cNvPr>
          <p:cNvSpPr/>
          <p:nvPr/>
        </p:nvSpPr>
        <p:spPr>
          <a:xfrm>
            <a:off x="640079" y="2053641"/>
            <a:ext cx="4095694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C" sz="4400" b="1" kern="12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Objetivo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19AE15-0F35-4EF7-A287-909E20B9D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dirty="0"/>
              <a:t>Desarrollar un grupo de tecnologías Stack Mern en un sistema de reservaciones de habitaciones de un hotel, el cual permita poner en práctica todo lo aprendido en clases, a través de una base creada en MongoDB, el ingreso de datos en Express y una interfaz interactiva realizada con React. </a:t>
            </a:r>
            <a:endParaRPr lang="es-EC" dirty="0"/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44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26D4EB-1B2F-45B1-937D-243FF5A19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801866"/>
            <a:ext cx="5632853" cy="5230634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dirty="0"/>
              <a:t>Desarrollar las colecciones de la base de datos para el sistema de reservaciones, mediante la herramienta MongoDB, a fin de que los datos sean almacenados y utilizados de forma confiable. </a:t>
            </a:r>
            <a:endParaRPr lang="es-EC" dirty="0"/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dirty="0"/>
              <a:t>Desarrollar las rutas de datos (POST, GET, PUT, DELETE) para el sistema de reservaciones, mediante la herramienta Express, a fin de comprobar la utilización de las rutas.</a:t>
            </a:r>
            <a:endParaRPr lang="es-EC" dirty="0"/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B826580-BD04-4FF2-9712-99906BD1EAF1}"/>
              </a:ext>
            </a:extLst>
          </p:cNvPr>
          <p:cNvSpPr/>
          <p:nvPr/>
        </p:nvSpPr>
        <p:spPr>
          <a:xfrm>
            <a:off x="0" y="2048951"/>
            <a:ext cx="4958992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C" sz="4400" b="1" kern="12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Objetivo Específicos</a:t>
            </a:r>
          </a:p>
        </p:txBody>
      </p:sp>
    </p:spTree>
    <p:extLst>
      <p:ext uri="{BB962C8B-B14F-4D97-AF65-F5344CB8AC3E}">
        <p14:creationId xmlns:p14="http://schemas.microsoft.com/office/powerpoint/2010/main" val="1786293353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B724BF2-C3A5-4CB3-B817-E7F328C454F2}"/>
              </a:ext>
            </a:extLst>
          </p:cNvPr>
          <p:cNvSpPr/>
          <p:nvPr/>
        </p:nvSpPr>
        <p:spPr>
          <a:xfrm>
            <a:off x="1180948" y="767368"/>
            <a:ext cx="98298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Analisis del Sistema</a:t>
            </a:r>
            <a:endParaRPr lang="en-US" sz="4000" b="1" kern="1200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2A7FE7-C46E-4E3E-88B2-BD541C2F5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18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los empleados del hotel, serán registrados en una colección, los mismos que visualizaran si las habitaciones elegidas por el cliente están disponibles, para luego realizar la reserva, el pago correspondiente y finalmente la factura</a:t>
            </a:r>
            <a:endParaRPr lang="en-US" sz="1900" dirty="0">
              <a:solidFill>
                <a:srgbClr val="00000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A24EACC-BC0F-4D5A-AEF5-056B1B5B6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39" y="2711770"/>
            <a:ext cx="6140031" cy="36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3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89B4194-E446-47EC-825A-A507CD3EE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algn="l"/>
            <a:r>
              <a:rPr lang="en-US" sz="2300" dirty="0"/>
              <a:t>Se levanto el Mongodb, se creó la base de datos, 6 colecciones con 5 datos en cada una de ellas, como se visualiza a continuación: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47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6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Imagen 14">
            <a:extLst>
              <a:ext uri="{FF2B5EF4-FFF2-40B4-BE49-F238E27FC236}">
                <a16:creationId xmlns:a16="http://schemas.microsoft.com/office/drawing/2014/main" id="{F3E376AA-95EE-40C7-9003-C8CE1DFB65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947" b="1"/>
          <a:stretch/>
        </p:blipFill>
        <p:spPr>
          <a:xfrm>
            <a:off x="7577883" y="95044"/>
            <a:ext cx="3390850" cy="3086319"/>
          </a:xfrm>
          <a:prstGeom prst="rect">
            <a:avLst/>
          </a:prstGeom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MongoDB - La base de datos NoSQL -">
            <a:extLst>
              <a:ext uri="{FF2B5EF4-FFF2-40B4-BE49-F238E27FC236}">
                <a16:creationId xmlns:a16="http://schemas.microsoft.com/office/drawing/2014/main" id="{7AE8DB26-B87C-4C28-B466-74E021B3E5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4568"/>
          <a:stretch/>
        </p:blipFill>
        <p:spPr bwMode="auto">
          <a:xfrm>
            <a:off x="1520220" y="3315854"/>
            <a:ext cx="4044910" cy="345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2A6454A-3A2A-4A73-98D3-D05B77188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838" y="3542169"/>
            <a:ext cx="5586942" cy="300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882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C98D12E-190F-4E69-BA3F-8A7BCDA11C02}"/>
              </a:ext>
            </a:extLst>
          </p:cNvPr>
          <p:cNvSpPr/>
          <p:nvPr/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effectLst/>
                <a:latin typeface="+mj-lt"/>
                <a:ea typeface="+mj-ea"/>
                <a:cs typeface="+mj-cs"/>
              </a:rPr>
              <a:t>Servicios con 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latin typeface="+mj-lt"/>
                <a:ea typeface="+mj-ea"/>
                <a:cs typeface="+mj-cs"/>
              </a:rPr>
              <a:t>Express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4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80DC4A-8039-4688-85C5-0607F615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200" dirty="0">
              <a:effectLst/>
            </a:endParaRPr>
          </a:p>
          <a:p>
            <a:pPr marL="457200"/>
            <a:r>
              <a:rPr lang="en-US" sz="2200" dirty="0"/>
              <a:t>Se creo una </a:t>
            </a:r>
            <a:r>
              <a:rPr lang="es-EC" sz="2200" dirty="0"/>
              <a:t>carpeta</a:t>
            </a:r>
            <a:r>
              <a:rPr lang="en-US" sz="2200" dirty="0"/>
              <a:t> para  la herramienta express, se inició el proyecto, se instaló express, y en la página de index.js, se realizó el código para leer, crear, actualizar y eliminar los datos, como se visualiza a continuación:</a:t>
            </a: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226A3FD2-3866-4678-A8B4-21AE7BFC4F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0" r="17644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586047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994806-EAC4-486A-A427-6D67037CE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s-EC" sz="4800" dirty="0"/>
              <a:t>Postman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E73630-F0DF-40B3-AB1E-E55766489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457200"/>
            <a:r>
              <a:rPr lang="es-ES" sz="22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Con el programa postman, se verifico que cada una de estas rutas estén funcionando correctamente, como se muestra a continuación:</a:t>
            </a:r>
            <a:endParaRPr lang="es-EC" sz="22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A57B8D-BF9B-42C7-83B7-EB2FF8947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1965959"/>
            <a:ext cx="9976104" cy="446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2F8514-F2B5-40E1-8744-25C7F895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MX" sz="5000" dirty="0"/>
              <a:t>Aplicación con React</a:t>
            </a:r>
            <a:endParaRPr lang="es-EC" sz="5000" dirty="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CB3063-A34C-453B-98A2-B2FADD2D8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indent="0">
              <a:buNone/>
            </a:pPr>
            <a:endParaRPr lang="es-EC" sz="22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457200"/>
            <a:r>
              <a:rPr lang="es-ES" sz="22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Se creo una carpeta para de la herramienta React, en donde se utilizó el comando npx créate-react-app nombre para iniciar el proyecto, luego se creó las funciones y componentes para cada sección de la pantalla de factura. Finalmente se realizó el css de la misma como se visualiza a continuación:</a:t>
            </a:r>
            <a:endParaRPr lang="es-EC" sz="22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580A5B-4343-4C65-A76F-2D9274FC9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047525"/>
            <a:ext cx="5458968" cy="476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26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887CCFA-4488-4BA8-9065-3F9AEF956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Resultado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43D1F06A-8553-4EC1-BB01-8785C2007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39" y="2426818"/>
            <a:ext cx="4380972" cy="3997637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n 59">
            <a:extLst>
              <a:ext uri="{FF2B5EF4-FFF2-40B4-BE49-F238E27FC236}">
                <a16:creationId xmlns:a16="http://schemas.microsoft.com/office/drawing/2014/main" id="{C3D4F48C-0ADA-4E14-B187-F3B1B9C7B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389012"/>
            <a:ext cx="5455917" cy="207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243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440</Words>
  <Application>Microsoft Office PowerPoint</Application>
  <PresentationFormat>Panorámica</PresentationFormat>
  <Paragraphs>27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Georgia</vt:lpstr>
      <vt:lpstr>Symbol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Se levanto el Mongodb, se creó la base de datos, 6 colecciones con 5 datos en cada una de ellas, como se visualiza a continuación:</vt:lpstr>
      <vt:lpstr>Presentación de PowerPoint</vt:lpstr>
      <vt:lpstr>Postman</vt:lpstr>
      <vt:lpstr>Aplicación con React</vt:lpstr>
      <vt:lpstr>Resultado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Jeniffer</dc:creator>
  <cp:lastModifiedBy>Mayra Carrion</cp:lastModifiedBy>
  <cp:revision>12</cp:revision>
  <dcterms:created xsi:type="dcterms:W3CDTF">2020-02-09T21:01:18Z</dcterms:created>
  <dcterms:modified xsi:type="dcterms:W3CDTF">2022-02-09T23:21:03Z</dcterms:modified>
</cp:coreProperties>
</file>