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B58C9-0A36-4AF6-8700-FBC3CE09C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3F9F42-3B3D-4FC4-8133-ABA59FABD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00393-256F-4197-AD52-BB145E6C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AB2-43FB-454D-9675-0757E9B3B706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0E0093-9738-4BE7-86A5-7E2CFDDF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5912A6-FD27-4680-A884-4CAB5058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51F-F978-44C5-8BB9-A406B3DCB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7808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A620B-7B9E-4BA0-B37E-D362EDE3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050DB7-419B-4C3F-8721-EC1AB5AAB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78474B-E092-483E-A343-056302A9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AB2-43FB-454D-9675-0757E9B3B706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BB6F9B-DD20-4F43-AACE-DDE3B197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9291E3-8AEE-4151-9B46-5644B136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51F-F978-44C5-8BB9-A406B3DCB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615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5F4A95-CC68-4475-BF3D-0230BD2A8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A973AC-24C0-4C0B-A0FD-36B741BDB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1FB22-EC1E-4297-8C0B-9731FAE9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AB2-43FB-454D-9675-0757E9B3B706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64309F-72F5-4F30-A35B-DBDC03ABF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46E49-CA5E-4757-A02E-EE49CD8F3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51F-F978-44C5-8BB9-A406B3DCB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383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4A688-0851-43DA-8C85-E1937390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5448D-B229-4235-93B8-490FB6AD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5F3716-2E0B-459E-BC51-21393769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AB2-43FB-454D-9675-0757E9B3B706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2A5697-B546-4BB8-A01E-12B6C18C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5BE27-2C9E-4DD6-8246-4BBBAC2C7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51F-F978-44C5-8BB9-A406B3DCB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675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265C8-7AA6-4F9C-A80E-BE1530FA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B0E009-F70E-457F-87D1-8AAF2BF0D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98EA73-C9B2-4075-9F4E-F4D89EAF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AB2-43FB-454D-9675-0757E9B3B706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E500F2-F066-4899-AD55-8001C9B4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F3041-826C-4542-BD92-0A7BF779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51F-F978-44C5-8BB9-A406B3DCB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436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4D1F4-58EF-4BC8-9614-71FFCC37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C8EC6-4015-41E1-AF27-4EED0EF0E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D835F7-A49B-489E-B744-E8658CEB7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704F52-92C6-49EE-A7A9-83A7896E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AB2-43FB-454D-9675-0757E9B3B706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857C23-E1C7-48A6-BA1E-EBDED399E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92100C-180D-4DD7-9D7A-CDB4E9CA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51F-F978-44C5-8BB9-A406B3DCB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41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ED6B3-A4C9-4948-BE17-1BF1011F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C4E5D5-2331-444F-9697-77C7341D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D88AF5-7B0C-4200-AC3F-058CCC143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A56F45-574E-4386-9CA5-A4F3FD68B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4A7EAC-7DE1-4CD4-A488-08E453E39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C369BB-E1DE-4B1F-B0B5-D7F9C651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AB2-43FB-454D-9675-0757E9B3B706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72F148-0357-4438-9791-03B51BAE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857297-9824-47FE-A7B3-1C78AE69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51F-F978-44C5-8BB9-A406B3DCB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181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67BA8-E3CA-4636-B2E8-8A586065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52163C-3911-4742-9F94-C10D914B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AB2-43FB-454D-9675-0757E9B3B706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B678E4-D993-4B98-B927-F95E77FD8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9EB87B-67F4-4953-AD4A-5D0F2A8B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51F-F978-44C5-8BB9-A406B3DCB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439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654485-65A6-4F89-9399-48DB378D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AB2-43FB-454D-9675-0757E9B3B706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65F733-06CE-4CAD-9E5A-06CCFF16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79AA68-D8B3-47F8-8B85-A4129342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51F-F978-44C5-8BB9-A406B3DCB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749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9CBE5-DCEE-4811-82E1-A2315307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F5753-969F-42B3-9746-911BBB78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D26EFA-DF97-43C1-B625-082DE1345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1882B7-C14F-4D59-BA59-71180057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AB2-43FB-454D-9675-0757E9B3B706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D989A6-CAA2-46BF-975E-FA98FCE0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5F8BF8-6944-4B73-8940-13673040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51F-F978-44C5-8BB9-A406B3DCB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7539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41C87-4C30-4A76-95EA-446614C2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0A28A8-FDAA-484A-AF6B-0AF7B38DC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F3A0E9-270B-4646-A6B5-B665E9A30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E3A761-DAE2-4D8D-9A7B-A9567954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2AB2-43FB-454D-9675-0757E9B3B706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1EFB51-72DB-4F4C-8757-33A3A732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017891-5114-46FE-8D20-B0F9482B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2351F-F978-44C5-8BB9-A406B3DCB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413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4F6233-B3A5-461F-A85D-DD4195C4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A0DE9A-C112-48B8-92AC-26A3F363B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EBD90-8F0E-4AC5-9032-CD166D42A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2AB2-43FB-454D-9675-0757E9B3B706}" type="datetimeFigureOut">
              <a:rPr lang="es-CO" smtClean="0"/>
              <a:t>18/11/2020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C301C2-A715-49DC-9101-E5A3703D8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14830A-D913-48F7-9AAA-081188A04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351F-F978-44C5-8BB9-A406B3DCB5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555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FEE17-13CD-4BF7-BC4E-CB3287718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19C11E-4BD7-4AEA-908A-E7E286FE1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74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1C11D1-EAF1-48C1-8A88-5D3153FF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827AB0-053C-4E03-974A-5F1E35B74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918" y="2128656"/>
            <a:ext cx="6017023" cy="3708000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23F76F9-E0BA-4CCB-9584-6043E8AFAD9B}"/>
              </a:ext>
            </a:extLst>
          </p:cNvPr>
          <p:cNvCxnSpPr/>
          <p:nvPr/>
        </p:nvCxnSpPr>
        <p:spPr>
          <a:xfrm flipH="1">
            <a:off x="9329530" y="4916556"/>
            <a:ext cx="288000" cy="0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54225142-CF95-44CA-8B8D-BC57C656EFC1}"/>
              </a:ext>
            </a:extLst>
          </p:cNvPr>
          <p:cNvCxnSpPr/>
          <p:nvPr/>
        </p:nvCxnSpPr>
        <p:spPr>
          <a:xfrm flipH="1" flipV="1">
            <a:off x="8878957" y="4439479"/>
            <a:ext cx="252000" cy="180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03D4BB93-53AF-4A38-8C6B-B59AC394AD27}"/>
              </a:ext>
            </a:extLst>
          </p:cNvPr>
          <p:cNvCxnSpPr/>
          <p:nvPr/>
        </p:nvCxnSpPr>
        <p:spPr>
          <a:xfrm flipH="1">
            <a:off x="8342242" y="4432852"/>
            <a:ext cx="288000" cy="0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5DD8585-F7A3-4153-A6DB-8132E3E2A699}"/>
              </a:ext>
            </a:extLst>
          </p:cNvPr>
          <p:cNvCxnSpPr/>
          <p:nvPr/>
        </p:nvCxnSpPr>
        <p:spPr>
          <a:xfrm flipH="1" flipV="1">
            <a:off x="7878419" y="4207565"/>
            <a:ext cx="252000" cy="180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44C9E402-FA86-428E-8055-AD5276B0F3DD}"/>
              </a:ext>
            </a:extLst>
          </p:cNvPr>
          <p:cNvCxnSpPr/>
          <p:nvPr/>
        </p:nvCxnSpPr>
        <p:spPr>
          <a:xfrm flipV="1">
            <a:off x="7613377" y="3869633"/>
            <a:ext cx="0" cy="252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8E035D2-01BE-44DF-9953-7A5C56C43413}"/>
              </a:ext>
            </a:extLst>
          </p:cNvPr>
          <p:cNvCxnSpPr/>
          <p:nvPr/>
        </p:nvCxnSpPr>
        <p:spPr>
          <a:xfrm flipH="1" flipV="1">
            <a:off x="7374830" y="3664223"/>
            <a:ext cx="252000" cy="180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1A0382F-B1D0-418B-96E6-6D4E660500C5}"/>
              </a:ext>
            </a:extLst>
          </p:cNvPr>
          <p:cNvCxnSpPr/>
          <p:nvPr/>
        </p:nvCxnSpPr>
        <p:spPr>
          <a:xfrm flipH="1" flipV="1">
            <a:off x="6891125" y="3379301"/>
            <a:ext cx="252000" cy="180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B6B36B2D-A253-4A15-80C4-15CA6CA896D7}"/>
              </a:ext>
            </a:extLst>
          </p:cNvPr>
          <p:cNvCxnSpPr/>
          <p:nvPr/>
        </p:nvCxnSpPr>
        <p:spPr>
          <a:xfrm flipH="1" flipV="1">
            <a:off x="6420673" y="3101003"/>
            <a:ext cx="252000" cy="180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404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John Freddy Duitama</dc:creator>
  <cp:lastModifiedBy>John Freddy Duitama</cp:lastModifiedBy>
  <cp:revision>3</cp:revision>
  <dcterms:created xsi:type="dcterms:W3CDTF">2020-11-17T14:47:29Z</dcterms:created>
  <dcterms:modified xsi:type="dcterms:W3CDTF">2020-11-18T14:56:00Z</dcterms:modified>
</cp:coreProperties>
</file>