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C8FD7-0C54-43B4-BEB6-38C8542EC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1B1825-7771-4E96-AFFB-031F88E49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E6666-679F-4899-BFBF-BE80DF7E6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E12FD-F23E-45AC-8E63-65E8F7E1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1A8D1-8864-4AC8-8F2D-68A6D40C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93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E8901-BBCC-487F-B8C6-DCFCFAB6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DE74C9-EE5F-4737-9255-D819C279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03D09E-AEBD-465D-A7FE-B1E119BA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FFA624-18A9-4ECF-BD71-E6ECDE4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E80C6F-FA63-4BD5-B90B-47D4569A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12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A3E315-3E23-4986-AE29-A6922E979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CAB53-F39B-44F2-BD7B-C108FD56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B299E-5EE1-4900-8A4B-36B7AF14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48F90-B7B5-499E-8912-1FC7F382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65EEE-0B49-443D-AB68-20DFF6E9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95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8C2A9-B1CB-440C-B919-AE1869B7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8BFB1-1C21-4AE0-9E0D-B3E467DA7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5F8294-9D22-496A-8B3F-76381872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BE7DD-E26A-417F-9277-5D35A449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B19E63-E1E1-4CAC-A420-E8060487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556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55128-C35A-4FA1-9FBE-B73976E8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9FA0FB-5612-4E74-B7FC-4F1127D7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41648-76F4-4B73-AE3E-07CF72B2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B4C0CD-03D1-4E07-890A-0D95AD24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66B19-B3EF-4469-B51D-76172425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3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334C1-04A9-42E1-9031-7BF15DE1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A396F-B120-457B-846A-B82EF37F5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403D81-EE15-4B60-B61D-E45E1D139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D0BA7-E00A-4165-AAD4-9F8A57DD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CDED94-85C0-4BDF-B01A-4C0FE5F3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CAB7C5-6E0C-4076-B014-6DCB629C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592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993-C62C-4901-889F-E61E95A2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BA9D6-416C-4937-8157-D3314A392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34F68-6FA2-456C-BB47-E2B302E5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1BDBF5-ED61-43E5-9B9F-14163FE15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044D46-5DEA-4616-9FA9-44F795E9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3FA798-E775-4517-A730-D960E75B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214B6E-0EC4-48DF-ADA6-3B40F833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777828-0E10-4E76-83EF-9E45A1B1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16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DC8F9-A1A3-4F51-96BD-AD5B2403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072654-E8CC-4F13-8BB2-D3E0ABEF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01077C-EC83-48AA-9950-ED6AD591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C36A51-4A5E-4B0A-98CD-1CEDA1C3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0703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FBB63-8B40-42B8-8447-8DF356A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4AE6CD-CB41-43F4-97F4-CFCF834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8DEAE3-594D-4E60-9A6E-DD8443C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32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1BDCA-CAEC-42FF-80EA-2ADCE86C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9DA3EC-C228-429A-989B-2088A5E25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37066-9389-4580-9DC9-DF8D96DE5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2F1AC-CE16-4A38-920E-380C2C9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F67BD-C817-4124-8093-4041ED2C2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718CD9-434D-4715-9ACC-77D9B3D3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2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3E2EE-5823-4C9E-9AD2-A5F0E478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8BCA2E-AA5B-4B41-87B1-D304FA368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7A18E-CE52-4DB2-B863-929CBBB9B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09FD64-0879-4FA9-8751-DDDCA8C9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CCCC8E-2AC1-4D82-8703-757FD891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35B3E7-68ED-463D-A778-06AC2824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91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D984C0-7B13-4BE4-99B9-7A60FBE4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51C8E-C6D7-4ACA-B474-35E77397B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71431D-08A4-441F-899A-8CF72FA20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B672D-F4EC-456C-AC31-19E7B9D6805E}" type="datetimeFigureOut">
              <a:rPr lang="es-CO" smtClean="0"/>
              <a:t>30/07/2020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BDA54D-D6E0-4268-8011-209A6CA66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A7BA8-E00B-4B3E-A027-5F48930B7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457E-4736-4252-A3B2-D76A7EE7EE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84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A6757-6013-45E9-8B46-59BE1F939E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B1D64-4735-41D1-B707-E021BA9D5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341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17269B1-CB93-45ED-BDC9-9A4CDD03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871661"/>
            <a:ext cx="6045354" cy="3456000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B4472D8-5FB6-44C4-9AB8-68F43A280F81}"/>
              </a:ext>
            </a:extLst>
          </p:cNvPr>
          <p:cNvCxnSpPr>
            <a:cxnSpLocks/>
          </p:cNvCxnSpPr>
          <p:nvPr/>
        </p:nvCxnSpPr>
        <p:spPr>
          <a:xfrm>
            <a:off x="6935372" y="2715065"/>
            <a:ext cx="1068941" cy="216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AF2C625-C559-42D0-9B69-E7664C94E311}"/>
              </a:ext>
            </a:extLst>
          </p:cNvPr>
          <p:cNvCxnSpPr>
            <a:cxnSpLocks/>
          </p:cNvCxnSpPr>
          <p:nvPr/>
        </p:nvCxnSpPr>
        <p:spPr>
          <a:xfrm>
            <a:off x="7248939" y="3074504"/>
            <a:ext cx="945902" cy="180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CCCE96-0528-4C6C-BBF5-4BB9445E3753}"/>
              </a:ext>
            </a:extLst>
          </p:cNvPr>
          <p:cNvCxnSpPr/>
          <p:nvPr/>
        </p:nvCxnSpPr>
        <p:spPr>
          <a:xfrm>
            <a:off x="4187687" y="4412974"/>
            <a:ext cx="3816626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345778C-DCEB-4162-A904-F335B1802698}"/>
              </a:ext>
            </a:extLst>
          </p:cNvPr>
          <p:cNvSpPr txBox="1"/>
          <p:nvPr/>
        </p:nvSpPr>
        <p:spPr>
          <a:xfrm>
            <a:off x="6831526" y="355907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s-CO" dirty="0"/>
              <a:t>(s</a:t>
            </a:r>
            <a:r>
              <a:rPr lang="es-CO" baseline="-25000" dirty="0"/>
              <a:t>1</a:t>
            </a:r>
            <a:r>
              <a:rPr lang="es-CO" dirty="0"/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925EDB-8DF2-4C5B-B047-18C85FF673B5}"/>
              </a:ext>
            </a:extLst>
          </p:cNvPr>
          <p:cNvSpPr txBox="1"/>
          <p:nvPr/>
        </p:nvSpPr>
        <p:spPr>
          <a:xfrm>
            <a:off x="6616214" y="4890588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s-CO" dirty="0"/>
              <a:t>(s</a:t>
            </a:r>
            <a:r>
              <a:rPr lang="es-CO" baseline="-25000" dirty="0"/>
              <a:t>1</a:t>
            </a:r>
            <a:r>
              <a:rPr lang="es-CO" dirty="0"/>
              <a:t>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34634D5-CA58-4423-B3FF-3C4E6899BD98}"/>
              </a:ext>
            </a:extLst>
          </p:cNvPr>
          <p:cNvSpPr txBox="1"/>
          <p:nvPr/>
        </p:nvSpPr>
        <p:spPr>
          <a:xfrm>
            <a:off x="7658020" y="3559073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Π</a:t>
            </a:r>
            <a:r>
              <a:rPr lang="es-CO" dirty="0"/>
              <a:t>(s</a:t>
            </a:r>
            <a:r>
              <a:rPr lang="es-CO" baseline="-25000" dirty="0"/>
              <a:t>2</a:t>
            </a:r>
            <a:r>
              <a:rPr lang="es-C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1547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Freddy Duitama</dc:creator>
  <cp:lastModifiedBy>John Freddy Duitama</cp:lastModifiedBy>
  <cp:revision>2</cp:revision>
  <dcterms:created xsi:type="dcterms:W3CDTF">2020-07-30T13:46:49Z</dcterms:created>
  <dcterms:modified xsi:type="dcterms:W3CDTF">2020-07-30T14:04:42Z</dcterms:modified>
</cp:coreProperties>
</file>