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67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56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63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Default Extension="doc" ContentType="application/msword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notesSlides/notesSlide3.xml" ContentType="application/vnd.openxmlformats-officedocument.presentationml.notesSlide+xml"/>
  <Override PartName="/ppt/notesSlides/notesSlide68.xml" ContentType="application/vnd.openxmlformats-officedocument.presentationml.notes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notesSlides/notesSlide39.xml" ContentType="application/vnd.openxmlformats-officedocument.presentationml.notesSlide+xml"/>
  <Override PartName="/ppt/notesSlides/notesSlide57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64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51.xml" ContentType="application/vnd.openxmlformats-officedocument.presentationml.slide+xml"/>
  <Override PartName="/ppt/notesSlides/notesSlide2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53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60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58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Default Extension="wmf" ContentType="image/x-wmf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65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4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59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66.xml" ContentType="application/vnd.openxmlformats-officedocument.presentationml.notes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notesSlides/notesSlide37.xml" ContentType="application/vnd.openxmlformats-officedocument.presentationml.notesSlide+xml"/>
  <Override PartName="/ppt/notesSlides/notesSlide55.xml" ContentType="application/vnd.openxmlformats-officedocument.presentationml.notesSlide+xml"/>
  <Default Extension="jpeg" ContentType="image/jpeg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62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70"/>
  </p:notesMasterIdLst>
  <p:handoutMasterIdLst>
    <p:handoutMasterId r:id="rId71"/>
  </p:handoutMasterIdLst>
  <p:sldIdLst>
    <p:sldId id="338" r:id="rId2"/>
    <p:sldId id="256" r:id="rId3"/>
    <p:sldId id="257" r:id="rId4"/>
    <p:sldId id="258" r:id="rId5"/>
    <p:sldId id="282" r:id="rId6"/>
    <p:sldId id="283" r:id="rId7"/>
    <p:sldId id="259" r:id="rId8"/>
    <p:sldId id="284" r:id="rId9"/>
    <p:sldId id="260" r:id="rId10"/>
    <p:sldId id="285" r:id="rId11"/>
    <p:sldId id="286" r:id="rId12"/>
    <p:sldId id="261" r:id="rId13"/>
    <p:sldId id="287" r:id="rId14"/>
    <p:sldId id="262" r:id="rId15"/>
    <p:sldId id="263" r:id="rId16"/>
    <p:sldId id="264" r:id="rId17"/>
    <p:sldId id="270" r:id="rId18"/>
    <p:sldId id="289" r:id="rId19"/>
    <p:sldId id="271" r:id="rId20"/>
    <p:sldId id="291" r:id="rId21"/>
    <p:sldId id="290" r:id="rId22"/>
    <p:sldId id="272" r:id="rId23"/>
    <p:sldId id="340" r:id="rId24"/>
    <p:sldId id="292" r:id="rId25"/>
    <p:sldId id="274" r:id="rId26"/>
    <p:sldId id="275" r:id="rId27"/>
    <p:sldId id="276" r:id="rId28"/>
    <p:sldId id="277" r:id="rId29"/>
    <p:sldId id="278" r:id="rId30"/>
    <p:sldId id="293" r:id="rId31"/>
    <p:sldId id="336" r:id="rId32"/>
    <p:sldId id="337" r:id="rId33"/>
    <p:sldId id="294" r:id="rId34"/>
    <p:sldId id="295" r:id="rId35"/>
    <p:sldId id="297" r:id="rId36"/>
    <p:sldId id="299" r:id="rId37"/>
    <p:sldId id="301" r:id="rId38"/>
    <p:sldId id="302" r:id="rId39"/>
    <p:sldId id="303" r:id="rId40"/>
    <p:sldId id="304" r:id="rId41"/>
    <p:sldId id="305" r:id="rId42"/>
    <p:sldId id="306" r:id="rId43"/>
    <p:sldId id="311" r:id="rId44"/>
    <p:sldId id="312" r:id="rId45"/>
    <p:sldId id="310" r:id="rId46"/>
    <p:sldId id="309" r:id="rId47"/>
    <p:sldId id="313" r:id="rId48"/>
    <p:sldId id="320" r:id="rId49"/>
    <p:sldId id="318" r:id="rId50"/>
    <p:sldId id="319" r:id="rId51"/>
    <p:sldId id="321" r:id="rId52"/>
    <p:sldId id="322" r:id="rId53"/>
    <p:sldId id="323" r:id="rId54"/>
    <p:sldId id="324" r:id="rId55"/>
    <p:sldId id="325" r:id="rId56"/>
    <p:sldId id="326" r:id="rId57"/>
    <p:sldId id="327" r:id="rId58"/>
    <p:sldId id="328" r:id="rId59"/>
    <p:sldId id="329" r:id="rId60"/>
    <p:sldId id="330" r:id="rId61"/>
    <p:sldId id="331" r:id="rId62"/>
    <p:sldId id="332" r:id="rId63"/>
    <p:sldId id="335" r:id="rId64"/>
    <p:sldId id="333" r:id="rId65"/>
    <p:sldId id="334" r:id="rId66"/>
    <p:sldId id="279" r:id="rId67"/>
    <p:sldId id="280" r:id="rId68"/>
    <p:sldId id="296" r:id="rId69"/>
  </p:sldIdLst>
  <p:sldSz cx="9144000" cy="6858000" type="screen4x3"/>
  <p:notesSz cx="8686800" cy="68580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s-ES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</p:showPr>
  <p:clrMru>
    <a:srgbClr val="CC0000"/>
    <a:srgbClr val="003300"/>
    <a:srgbClr val="663300"/>
    <a:srgbClr val="000066"/>
    <a:srgbClr val="99003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026" y="-4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37.wmf"/><Relationship Id="rId1" Type="http://schemas.openxmlformats.org/officeDocument/2006/relationships/image" Target="../media/image36.wmf"/><Relationship Id="rId4" Type="http://schemas.openxmlformats.org/officeDocument/2006/relationships/image" Target="../media/image39.w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41.wmf"/><Relationship Id="rId1" Type="http://schemas.openxmlformats.org/officeDocument/2006/relationships/image" Target="../media/image40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w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4.wmf"/><Relationship Id="rId1" Type="http://schemas.openxmlformats.org/officeDocument/2006/relationships/image" Target="../media/image43.w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6.wmf"/><Relationship Id="rId1" Type="http://schemas.openxmlformats.org/officeDocument/2006/relationships/image" Target="../media/image45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w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49.wmf"/><Relationship Id="rId1" Type="http://schemas.openxmlformats.org/officeDocument/2006/relationships/image" Target="../media/image48.w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w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w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wmf"/></Relationships>
</file>

<file path=ppt/drawings/_rels/vmlDrawing2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5.wmf"/><Relationship Id="rId1" Type="http://schemas.openxmlformats.org/officeDocument/2006/relationships/image" Target="../media/image53.wmf"/></Relationships>
</file>

<file path=ppt/drawings/_rels/vmlDrawing29.vml.rels><?xml version="1.0" encoding="UTF-8" standalone="yes"?>
<Relationships xmlns="http://schemas.openxmlformats.org/package/2006/relationships"><Relationship Id="rId2" Type="http://schemas.openxmlformats.org/officeDocument/2006/relationships/image" Target="../media/image55.wmf"/><Relationship Id="rId1" Type="http://schemas.openxmlformats.org/officeDocument/2006/relationships/image" Target="../media/image54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5" Type="http://schemas.openxmlformats.org/officeDocument/2006/relationships/image" Target="../media/image10.wmf"/><Relationship Id="rId4" Type="http://schemas.openxmlformats.org/officeDocument/2006/relationships/image" Target="../media/image9.w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6.w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9.w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0.w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1.w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2.w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3.wmf"/></Relationships>
</file>

<file path=ppt/drawings/_rels/vmlDrawing36.vml.rels><?xml version="1.0" encoding="UTF-8" standalone="yes"?>
<Relationships xmlns="http://schemas.openxmlformats.org/package/2006/relationships"><Relationship Id="rId2" Type="http://schemas.openxmlformats.org/officeDocument/2006/relationships/image" Target="../media/image65.wmf"/><Relationship Id="rId1" Type="http://schemas.openxmlformats.org/officeDocument/2006/relationships/image" Target="../media/image64.w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6.wmf"/></Relationships>
</file>

<file path=ppt/drawings/_rels/vmlDrawing38.vml.rels><?xml version="1.0" encoding="UTF-8" standalone="yes"?>
<Relationships xmlns="http://schemas.openxmlformats.org/package/2006/relationships"><Relationship Id="rId2" Type="http://schemas.openxmlformats.org/officeDocument/2006/relationships/image" Target="../media/image68.wmf"/><Relationship Id="rId1" Type="http://schemas.openxmlformats.org/officeDocument/2006/relationships/image" Target="../media/image67.wmf"/></Relationships>
</file>

<file path=ppt/drawings/_rels/vmlDrawing39.vml.rels><?xml version="1.0" encoding="UTF-8" standalone="yes"?>
<Relationships xmlns="http://schemas.openxmlformats.org/package/2006/relationships"><Relationship Id="rId2" Type="http://schemas.openxmlformats.org/officeDocument/2006/relationships/image" Target="../media/image70.wmf"/><Relationship Id="rId1" Type="http://schemas.openxmlformats.org/officeDocument/2006/relationships/image" Target="../media/image69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4" Type="http://schemas.openxmlformats.org/officeDocument/2006/relationships/image" Target="../media/image14.wmf"/></Relationships>
</file>

<file path=ppt/drawings/_rels/vmlDrawing40.vml.rels><?xml version="1.0" encoding="UTF-8" standalone="yes"?>
<Relationships xmlns="http://schemas.openxmlformats.org/package/2006/relationships"><Relationship Id="rId2" Type="http://schemas.openxmlformats.org/officeDocument/2006/relationships/image" Target="../media/image72.wmf"/><Relationship Id="rId1" Type="http://schemas.openxmlformats.org/officeDocument/2006/relationships/image" Target="../media/image71.wmf"/></Relationships>
</file>

<file path=ppt/drawings/_rels/vmlDrawing4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3.wmf"/></Relationships>
</file>

<file path=ppt/drawings/_rels/vmlDrawing4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5.wmf"/><Relationship Id="rId1" Type="http://schemas.openxmlformats.org/officeDocument/2006/relationships/image" Target="../media/image74.wmf"/></Relationships>
</file>

<file path=ppt/drawings/_rels/vmlDrawing43.vml.rels><?xml version="1.0" encoding="UTF-8" standalone="yes"?>
<Relationships xmlns="http://schemas.openxmlformats.org/package/2006/relationships"><Relationship Id="rId2" Type="http://schemas.openxmlformats.org/officeDocument/2006/relationships/image" Target="../media/image77.wmf"/><Relationship Id="rId1" Type="http://schemas.openxmlformats.org/officeDocument/2006/relationships/image" Target="../media/image76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158875" y="3265488"/>
            <a:ext cx="6369050" cy="331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425" tIns="49213" rIns="98425" bIns="4921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editar el estilo del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2051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636838" y="519113"/>
            <a:ext cx="3416300" cy="25622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858838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85775" algn="l" defTabSz="858838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71550" algn="l" defTabSz="858838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457325" algn="l" defTabSz="858838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943100" algn="l" defTabSz="858838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4922838" y="0"/>
            <a:ext cx="3763962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4922838" y="6513513"/>
            <a:ext cx="3763962" cy="344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22225" tIns="0" rIns="22225" bIns="0" anchor="b"/>
          <a:lstStyle/>
          <a:p>
            <a:pPr algn="r" defTabSz="985838"/>
            <a:r>
              <a:rPr lang="es-ES" sz="1200" i="1">
                <a:latin typeface="Times New Roman" pitchFamily="18" charset="0"/>
              </a:rPr>
              <a:t>1</a:t>
            </a:r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0" y="6513513"/>
            <a:ext cx="3763963" cy="344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0" y="0"/>
            <a:ext cx="3763963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0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4103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1157288" y="3255963"/>
            <a:ext cx="6372225" cy="3087687"/>
          </a:xfrm>
          <a:ln/>
        </p:spPr>
        <p:txBody>
          <a:bodyPr lIns="104775" tIns="52388" rIns="104775" bIns="52388"/>
          <a:lstStyle/>
          <a:p>
            <a:endParaRPr lang="es-CO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4921250" y="0"/>
            <a:ext cx="3765550" cy="34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4921250" y="6515100"/>
            <a:ext cx="376555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20638" tIns="0" rIns="20638" bIns="0" anchor="b"/>
          <a:lstStyle/>
          <a:p>
            <a:pPr algn="r" defTabSz="858838"/>
            <a:r>
              <a:rPr lang="es-ES" sz="1100" i="1">
                <a:latin typeface="Times New Roman" pitchFamily="18" charset="0"/>
              </a:rPr>
              <a:t>5</a:t>
            </a:r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0" y="6515100"/>
            <a:ext cx="3763963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33" name="Rectangle 5"/>
          <p:cNvSpPr>
            <a:spLocks noChangeArrowheads="1"/>
          </p:cNvSpPr>
          <p:nvPr/>
        </p:nvSpPr>
        <p:spPr bwMode="auto">
          <a:xfrm>
            <a:off x="0" y="0"/>
            <a:ext cx="3763963" cy="34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34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22535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104775" tIns="52388" rIns="104775" bIns="52388"/>
          <a:lstStyle/>
          <a:p>
            <a:endParaRPr lang="es-CO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4921250" y="0"/>
            <a:ext cx="3765550" cy="34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4921250" y="6515100"/>
            <a:ext cx="376555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20638" tIns="0" rIns="20638" bIns="0" anchor="b"/>
          <a:lstStyle/>
          <a:p>
            <a:pPr algn="r" defTabSz="858838"/>
            <a:r>
              <a:rPr lang="es-ES" sz="1100" i="1">
                <a:latin typeface="Times New Roman" pitchFamily="18" charset="0"/>
              </a:rPr>
              <a:t>5</a:t>
            </a:r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0" y="6515100"/>
            <a:ext cx="3763963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581" name="Rectangle 5"/>
          <p:cNvSpPr>
            <a:spLocks noChangeArrowheads="1"/>
          </p:cNvSpPr>
          <p:nvPr/>
        </p:nvSpPr>
        <p:spPr bwMode="auto">
          <a:xfrm>
            <a:off x="0" y="0"/>
            <a:ext cx="3763963" cy="34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58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24583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104775" tIns="52388" rIns="104775" bIns="52388"/>
          <a:lstStyle/>
          <a:p>
            <a:endParaRPr lang="es-CO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4921250" y="0"/>
            <a:ext cx="3765550" cy="34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4921250" y="6515100"/>
            <a:ext cx="376555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20638" tIns="0" rIns="20638" bIns="0" anchor="b"/>
          <a:lstStyle/>
          <a:p>
            <a:pPr algn="r" defTabSz="858838"/>
            <a:r>
              <a:rPr lang="es-ES" sz="1100" i="1">
                <a:latin typeface="Times New Roman" pitchFamily="18" charset="0"/>
              </a:rPr>
              <a:t>6</a:t>
            </a:r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0" y="6515100"/>
            <a:ext cx="3763963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0" y="0"/>
            <a:ext cx="3763963" cy="34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3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26631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104775" tIns="52388" rIns="104775" bIns="52388"/>
          <a:lstStyle/>
          <a:p>
            <a:endParaRPr lang="es-CO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4921250" y="0"/>
            <a:ext cx="3765550" cy="34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4921250" y="6515100"/>
            <a:ext cx="376555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20638" tIns="0" rIns="20638" bIns="0" anchor="b"/>
          <a:lstStyle/>
          <a:p>
            <a:pPr algn="r" defTabSz="858838"/>
            <a:r>
              <a:rPr lang="es-ES" sz="1100" i="1">
                <a:latin typeface="Times New Roman" pitchFamily="18" charset="0"/>
              </a:rPr>
              <a:t>6</a:t>
            </a:r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0" y="6515100"/>
            <a:ext cx="3763963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77" name="Rectangle 5"/>
          <p:cNvSpPr>
            <a:spLocks noChangeArrowheads="1"/>
          </p:cNvSpPr>
          <p:nvPr/>
        </p:nvSpPr>
        <p:spPr bwMode="auto">
          <a:xfrm>
            <a:off x="0" y="0"/>
            <a:ext cx="3763963" cy="34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78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28679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104775" tIns="52388" rIns="104775" bIns="52388"/>
          <a:lstStyle/>
          <a:p>
            <a:endParaRPr lang="es-CO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4921250" y="0"/>
            <a:ext cx="3765550" cy="34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4921250" y="6515100"/>
            <a:ext cx="376555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20638" tIns="0" rIns="20638" bIns="0" anchor="b"/>
          <a:lstStyle/>
          <a:p>
            <a:pPr algn="r" defTabSz="858838"/>
            <a:r>
              <a:rPr lang="es-ES" sz="1100" i="1">
                <a:latin typeface="Times New Roman" pitchFamily="18" charset="0"/>
              </a:rPr>
              <a:t>7</a:t>
            </a:r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0" y="6515100"/>
            <a:ext cx="3763963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0" y="0"/>
            <a:ext cx="3763963" cy="34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26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30727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104775" tIns="52388" rIns="104775" bIns="52388"/>
          <a:lstStyle/>
          <a:p>
            <a:endParaRPr lang="es-CO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ChangeArrowheads="1"/>
          </p:cNvSpPr>
          <p:nvPr/>
        </p:nvSpPr>
        <p:spPr bwMode="auto">
          <a:xfrm>
            <a:off x="4921250" y="0"/>
            <a:ext cx="3765550" cy="34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4921250" y="6515100"/>
            <a:ext cx="376555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20638" tIns="0" rIns="20638" bIns="0" anchor="b"/>
          <a:lstStyle/>
          <a:p>
            <a:pPr algn="r" defTabSz="858838"/>
            <a:r>
              <a:rPr lang="es-ES" sz="1100" i="1">
                <a:latin typeface="Times New Roman" pitchFamily="18" charset="0"/>
              </a:rPr>
              <a:t>8</a:t>
            </a:r>
          </a:p>
        </p:txBody>
      </p:sp>
      <p:sp>
        <p:nvSpPr>
          <p:cNvPr id="32772" name="Rectangle 4"/>
          <p:cNvSpPr>
            <a:spLocks noChangeArrowheads="1"/>
          </p:cNvSpPr>
          <p:nvPr/>
        </p:nvSpPr>
        <p:spPr bwMode="auto">
          <a:xfrm>
            <a:off x="0" y="6515100"/>
            <a:ext cx="3763963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773" name="Rectangle 5"/>
          <p:cNvSpPr>
            <a:spLocks noChangeArrowheads="1"/>
          </p:cNvSpPr>
          <p:nvPr/>
        </p:nvSpPr>
        <p:spPr bwMode="auto">
          <a:xfrm>
            <a:off x="0" y="0"/>
            <a:ext cx="3763963" cy="34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774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32775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104775" tIns="52388" rIns="104775" bIns="52388"/>
          <a:lstStyle/>
          <a:p>
            <a:endParaRPr lang="es-CO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4921250" y="0"/>
            <a:ext cx="3765550" cy="34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auto">
          <a:xfrm>
            <a:off x="4921250" y="6515100"/>
            <a:ext cx="376555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20638" tIns="0" rIns="20638" bIns="0" anchor="b"/>
          <a:lstStyle/>
          <a:p>
            <a:pPr algn="r" defTabSz="858838"/>
            <a:r>
              <a:rPr lang="es-ES" sz="1100" i="1">
                <a:latin typeface="Times New Roman" pitchFamily="18" charset="0"/>
              </a:rPr>
              <a:t>9</a:t>
            </a:r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0" y="6515100"/>
            <a:ext cx="3763963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auto">
          <a:xfrm>
            <a:off x="0" y="0"/>
            <a:ext cx="3763963" cy="34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82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34823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104775" tIns="52388" rIns="104775" bIns="52388"/>
          <a:lstStyle/>
          <a:p>
            <a:endParaRPr lang="es-CO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ChangeArrowheads="1"/>
          </p:cNvSpPr>
          <p:nvPr/>
        </p:nvSpPr>
        <p:spPr bwMode="auto">
          <a:xfrm>
            <a:off x="4921250" y="0"/>
            <a:ext cx="3765550" cy="34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203" name="Rectangle 3"/>
          <p:cNvSpPr>
            <a:spLocks noChangeArrowheads="1"/>
          </p:cNvSpPr>
          <p:nvPr/>
        </p:nvSpPr>
        <p:spPr bwMode="auto">
          <a:xfrm>
            <a:off x="4921250" y="6515100"/>
            <a:ext cx="376555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20638" tIns="0" rIns="20638" bIns="0" anchor="b"/>
          <a:lstStyle/>
          <a:p>
            <a:pPr algn="r" defTabSz="858838"/>
            <a:r>
              <a:rPr lang="es-ES" sz="1100" i="1">
                <a:latin typeface="Times New Roman" pitchFamily="18" charset="0"/>
              </a:rPr>
              <a:t>15</a:t>
            </a:r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0" y="6515100"/>
            <a:ext cx="3763963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205" name="Rectangle 5"/>
          <p:cNvSpPr>
            <a:spLocks noChangeArrowheads="1"/>
          </p:cNvSpPr>
          <p:nvPr/>
        </p:nvSpPr>
        <p:spPr bwMode="auto">
          <a:xfrm>
            <a:off x="0" y="0"/>
            <a:ext cx="3763963" cy="34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206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51207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104775" tIns="52388" rIns="104775" bIns="52388"/>
          <a:lstStyle/>
          <a:p>
            <a:endParaRPr lang="es-CO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ChangeArrowheads="1"/>
          </p:cNvSpPr>
          <p:nvPr/>
        </p:nvSpPr>
        <p:spPr bwMode="auto">
          <a:xfrm>
            <a:off x="4921250" y="0"/>
            <a:ext cx="3765550" cy="34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251" name="Rectangle 3"/>
          <p:cNvSpPr>
            <a:spLocks noChangeArrowheads="1"/>
          </p:cNvSpPr>
          <p:nvPr/>
        </p:nvSpPr>
        <p:spPr bwMode="auto">
          <a:xfrm>
            <a:off x="4921250" y="6515100"/>
            <a:ext cx="376555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20638" tIns="0" rIns="20638" bIns="0" anchor="b"/>
          <a:lstStyle/>
          <a:p>
            <a:pPr algn="r" defTabSz="858838"/>
            <a:r>
              <a:rPr lang="es-ES" sz="1100" i="1">
                <a:latin typeface="Times New Roman" pitchFamily="18" charset="0"/>
              </a:rPr>
              <a:t>15</a:t>
            </a:r>
          </a:p>
        </p:txBody>
      </p:sp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0" y="6515100"/>
            <a:ext cx="3763963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253" name="Rectangle 5"/>
          <p:cNvSpPr>
            <a:spLocks noChangeArrowheads="1"/>
          </p:cNvSpPr>
          <p:nvPr/>
        </p:nvSpPr>
        <p:spPr bwMode="auto">
          <a:xfrm>
            <a:off x="0" y="0"/>
            <a:ext cx="3763963" cy="34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254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53255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104775" tIns="52388" rIns="104775" bIns="52388"/>
          <a:lstStyle/>
          <a:p>
            <a:endParaRPr lang="es-CO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ChangeArrowheads="1"/>
          </p:cNvSpPr>
          <p:nvPr/>
        </p:nvSpPr>
        <p:spPr bwMode="auto">
          <a:xfrm>
            <a:off x="4921250" y="0"/>
            <a:ext cx="3765550" cy="34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299" name="Rectangle 3"/>
          <p:cNvSpPr>
            <a:spLocks noChangeArrowheads="1"/>
          </p:cNvSpPr>
          <p:nvPr/>
        </p:nvSpPr>
        <p:spPr bwMode="auto">
          <a:xfrm>
            <a:off x="4921250" y="6515100"/>
            <a:ext cx="376555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20638" tIns="0" rIns="20638" bIns="0" anchor="b"/>
          <a:lstStyle/>
          <a:p>
            <a:pPr algn="r" defTabSz="858838"/>
            <a:r>
              <a:rPr lang="es-ES" sz="1100" i="1">
                <a:latin typeface="Times New Roman" pitchFamily="18" charset="0"/>
              </a:rPr>
              <a:t>16</a:t>
            </a:r>
          </a:p>
        </p:txBody>
      </p:sp>
      <p:sp>
        <p:nvSpPr>
          <p:cNvPr id="55300" name="Rectangle 4"/>
          <p:cNvSpPr>
            <a:spLocks noChangeArrowheads="1"/>
          </p:cNvSpPr>
          <p:nvPr/>
        </p:nvSpPr>
        <p:spPr bwMode="auto">
          <a:xfrm>
            <a:off x="0" y="6515100"/>
            <a:ext cx="3763963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301" name="Rectangle 5"/>
          <p:cNvSpPr>
            <a:spLocks noChangeArrowheads="1"/>
          </p:cNvSpPr>
          <p:nvPr/>
        </p:nvSpPr>
        <p:spPr bwMode="auto">
          <a:xfrm>
            <a:off x="0" y="0"/>
            <a:ext cx="3763963" cy="34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30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55303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104775" tIns="52388" rIns="104775" bIns="52388"/>
          <a:lstStyle/>
          <a:p>
            <a:endParaRPr lang="es-CO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4921250" y="0"/>
            <a:ext cx="3765550" cy="34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4921250" y="6515100"/>
            <a:ext cx="376555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20638" tIns="0" rIns="20638" bIns="0" anchor="b"/>
          <a:lstStyle/>
          <a:p>
            <a:pPr algn="r" defTabSz="858838"/>
            <a:r>
              <a:rPr lang="es-ES" sz="1100" i="1">
                <a:latin typeface="Times New Roman" pitchFamily="18" charset="0"/>
              </a:rPr>
              <a:t>1</a:t>
            </a:r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0" y="6515100"/>
            <a:ext cx="3763963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49" name="Rectangle 5"/>
          <p:cNvSpPr>
            <a:spLocks noChangeArrowheads="1"/>
          </p:cNvSpPr>
          <p:nvPr/>
        </p:nvSpPr>
        <p:spPr bwMode="auto">
          <a:xfrm>
            <a:off x="0" y="0"/>
            <a:ext cx="3763963" cy="34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104775" tIns="52388" rIns="104775" bIns="52388"/>
          <a:lstStyle/>
          <a:p>
            <a:endParaRPr lang="es-CO"/>
          </a:p>
        </p:txBody>
      </p:sp>
      <p:sp>
        <p:nvSpPr>
          <p:cNvPr id="6151" name="Rectangle 7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ChangeArrowheads="1"/>
          </p:cNvSpPr>
          <p:nvPr/>
        </p:nvSpPr>
        <p:spPr bwMode="auto">
          <a:xfrm>
            <a:off x="4921250" y="0"/>
            <a:ext cx="3765550" cy="34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347" name="Rectangle 3"/>
          <p:cNvSpPr>
            <a:spLocks noChangeArrowheads="1"/>
          </p:cNvSpPr>
          <p:nvPr/>
        </p:nvSpPr>
        <p:spPr bwMode="auto">
          <a:xfrm>
            <a:off x="4921250" y="6515100"/>
            <a:ext cx="376555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20638" tIns="0" rIns="20638" bIns="0" anchor="b"/>
          <a:lstStyle/>
          <a:p>
            <a:pPr algn="r" defTabSz="858838"/>
            <a:r>
              <a:rPr lang="es-ES" sz="1100" i="1">
                <a:latin typeface="Times New Roman" pitchFamily="18" charset="0"/>
              </a:rPr>
              <a:t>16</a:t>
            </a:r>
          </a:p>
        </p:txBody>
      </p:sp>
      <p:sp>
        <p:nvSpPr>
          <p:cNvPr id="57348" name="Rectangle 4"/>
          <p:cNvSpPr>
            <a:spLocks noChangeArrowheads="1"/>
          </p:cNvSpPr>
          <p:nvPr/>
        </p:nvSpPr>
        <p:spPr bwMode="auto">
          <a:xfrm>
            <a:off x="0" y="6515100"/>
            <a:ext cx="3763963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349" name="Rectangle 5"/>
          <p:cNvSpPr>
            <a:spLocks noChangeArrowheads="1"/>
          </p:cNvSpPr>
          <p:nvPr/>
        </p:nvSpPr>
        <p:spPr bwMode="auto">
          <a:xfrm>
            <a:off x="0" y="0"/>
            <a:ext cx="3763963" cy="34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35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57351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104775" tIns="52388" rIns="104775" bIns="52388"/>
          <a:lstStyle/>
          <a:p>
            <a:endParaRPr lang="es-CO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ChangeArrowheads="1"/>
          </p:cNvSpPr>
          <p:nvPr/>
        </p:nvSpPr>
        <p:spPr bwMode="auto">
          <a:xfrm>
            <a:off x="4921250" y="0"/>
            <a:ext cx="3765550" cy="34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395" name="Rectangle 3"/>
          <p:cNvSpPr>
            <a:spLocks noChangeArrowheads="1"/>
          </p:cNvSpPr>
          <p:nvPr/>
        </p:nvSpPr>
        <p:spPr bwMode="auto">
          <a:xfrm>
            <a:off x="4921250" y="6515100"/>
            <a:ext cx="376555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20638" tIns="0" rIns="20638" bIns="0" anchor="b"/>
          <a:lstStyle/>
          <a:p>
            <a:pPr algn="r" defTabSz="858838"/>
            <a:r>
              <a:rPr lang="es-ES" sz="1100" i="1">
                <a:latin typeface="Times New Roman" pitchFamily="18" charset="0"/>
              </a:rPr>
              <a:t>16</a:t>
            </a:r>
          </a:p>
        </p:txBody>
      </p:sp>
      <p:sp>
        <p:nvSpPr>
          <p:cNvPr id="59396" name="Rectangle 4"/>
          <p:cNvSpPr>
            <a:spLocks noChangeArrowheads="1"/>
          </p:cNvSpPr>
          <p:nvPr/>
        </p:nvSpPr>
        <p:spPr bwMode="auto">
          <a:xfrm>
            <a:off x="0" y="6515100"/>
            <a:ext cx="3763963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397" name="Rectangle 5"/>
          <p:cNvSpPr>
            <a:spLocks noChangeArrowheads="1"/>
          </p:cNvSpPr>
          <p:nvPr/>
        </p:nvSpPr>
        <p:spPr bwMode="auto">
          <a:xfrm>
            <a:off x="0" y="0"/>
            <a:ext cx="3763963" cy="34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398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59399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104775" tIns="52388" rIns="104775" bIns="52388"/>
          <a:lstStyle/>
          <a:p>
            <a:endParaRPr lang="es-CO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ChangeArrowheads="1"/>
          </p:cNvSpPr>
          <p:nvPr/>
        </p:nvSpPr>
        <p:spPr bwMode="auto">
          <a:xfrm>
            <a:off x="4921250" y="0"/>
            <a:ext cx="3765550" cy="34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443" name="Rectangle 3"/>
          <p:cNvSpPr>
            <a:spLocks noChangeArrowheads="1"/>
          </p:cNvSpPr>
          <p:nvPr/>
        </p:nvSpPr>
        <p:spPr bwMode="auto">
          <a:xfrm>
            <a:off x="4921250" y="6515100"/>
            <a:ext cx="376555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20638" tIns="0" rIns="20638" bIns="0" anchor="b"/>
          <a:lstStyle/>
          <a:p>
            <a:pPr algn="r" defTabSz="858838"/>
            <a:r>
              <a:rPr lang="es-ES" sz="1100" i="1">
                <a:latin typeface="Times New Roman" pitchFamily="18" charset="0"/>
              </a:rPr>
              <a:t>17</a:t>
            </a:r>
          </a:p>
        </p:txBody>
      </p:sp>
      <p:sp>
        <p:nvSpPr>
          <p:cNvPr id="61444" name="Rectangle 4"/>
          <p:cNvSpPr>
            <a:spLocks noChangeArrowheads="1"/>
          </p:cNvSpPr>
          <p:nvPr/>
        </p:nvSpPr>
        <p:spPr bwMode="auto">
          <a:xfrm>
            <a:off x="0" y="6515100"/>
            <a:ext cx="3763963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445" name="Rectangle 5"/>
          <p:cNvSpPr>
            <a:spLocks noChangeArrowheads="1"/>
          </p:cNvSpPr>
          <p:nvPr/>
        </p:nvSpPr>
        <p:spPr bwMode="auto">
          <a:xfrm>
            <a:off x="0" y="0"/>
            <a:ext cx="3763963" cy="34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446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61447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104775" tIns="52388" rIns="104775" bIns="52388"/>
          <a:lstStyle/>
          <a:p>
            <a:endParaRPr lang="es-CO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ChangeArrowheads="1"/>
          </p:cNvSpPr>
          <p:nvPr/>
        </p:nvSpPr>
        <p:spPr bwMode="auto">
          <a:xfrm>
            <a:off x="4921250" y="0"/>
            <a:ext cx="3765550" cy="34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491" name="Rectangle 3"/>
          <p:cNvSpPr>
            <a:spLocks noChangeArrowheads="1"/>
          </p:cNvSpPr>
          <p:nvPr/>
        </p:nvSpPr>
        <p:spPr bwMode="auto">
          <a:xfrm>
            <a:off x="4921250" y="6515100"/>
            <a:ext cx="376555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20638" tIns="0" rIns="20638" bIns="0" anchor="b"/>
          <a:lstStyle/>
          <a:p>
            <a:pPr algn="r" defTabSz="858838"/>
            <a:r>
              <a:rPr lang="es-ES" sz="1100" i="1">
                <a:latin typeface="Times New Roman" pitchFamily="18" charset="0"/>
              </a:rPr>
              <a:t>18</a:t>
            </a:r>
          </a:p>
        </p:txBody>
      </p:sp>
      <p:sp>
        <p:nvSpPr>
          <p:cNvPr id="63492" name="Rectangle 4"/>
          <p:cNvSpPr>
            <a:spLocks noChangeArrowheads="1"/>
          </p:cNvSpPr>
          <p:nvPr/>
        </p:nvSpPr>
        <p:spPr bwMode="auto">
          <a:xfrm>
            <a:off x="0" y="6515100"/>
            <a:ext cx="3763963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493" name="Rectangle 5"/>
          <p:cNvSpPr>
            <a:spLocks noChangeArrowheads="1"/>
          </p:cNvSpPr>
          <p:nvPr/>
        </p:nvSpPr>
        <p:spPr bwMode="auto">
          <a:xfrm>
            <a:off x="0" y="0"/>
            <a:ext cx="3763963" cy="34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494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63495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104775" tIns="52388" rIns="104775" bIns="52388"/>
          <a:lstStyle/>
          <a:p>
            <a:endParaRPr lang="es-CO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ChangeArrowheads="1"/>
          </p:cNvSpPr>
          <p:nvPr/>
        </p:nvSpPr>
        <p:spPr bwMode="auto">
          <a:xfrm>
            <a:off x="4921250" y="0"/>
            <a:ext cx="3765550" cy="34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5539" name="Rectangle 3"/>
          <p:cNvSpPr>
            <a:spLocks noChangeArrowheads="1"/>
          </p:cNvSpPr>
          <p:nvPr/>
        </p:nvSpPr>
        <p:spPr bwMode="auto">
          <a:xfrm>
            <a:off x="4921250" y="6515100"/>
            <a:ext cx="376555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20638" tIns="0" rIns="20638" bIns="0" anchor="b"/>
          <a:lstStyle/>
          <a:p>
            <a:pPr algn="r" defTabSz="858838"/>
            <a:r>
              <a:rPr lang="es-ES" sz="1100" i="1">
                <a:latin typeface="Times New Roman" pitchFamily="18" charset="0"/>
              </a:rPr>
              <a:t>18</a:t>
            </a:r>
          </a:p>
        </p:txBody>
      </p:sp>
      <p:sp>
        <p:nvSpPr>
          <p:cNvPr id="65540" name="Rectangle 4"/>
          <p:cNvSpPr>
            <a:spLocks noChangeArrowheads="1"/>
          </p:cNvSpPr>
          <p:nvPr/>
        </p:nvSpPr>
        <p:spPr bwMode="auto">
          <a:xfrm>
            <a:off x="0" y="6515100"/>
            <a:ext cx="3763963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5541" name="Rectangle 5"/>
          <p:cNvSpPr>
            <a:spLocks noChangeArrowheads="1"/>
          </p:cNvSpPr>
          <p:nvPr/>
        </p:nvSpPr>
        <p:spPr bwMode="auto">
          <a:xfrm>
            <a:off x="0" y="0"/>
            <a:ext cx="3763963" cy="34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554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65543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104775" tIns="52388" rIns="104775" bIns="52388"/>
          <a:lstStyle/>
          <a:p>
            <a:endParaRPr lang="es-CO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ChangeArrowheads="1"/>
          </p:cNvSpPr>
          <p:nvPr/>
        </p:nvSpPr>
        <p:spPr bwMode="auto">
          <a:xfrm>
            <a:off x="4921250" y="0"/>
            <a:ext cx="3765550" cy="34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7587" name="Rectangle 3"/>
          <p:cNvSpPr>
            <a:spLocks noChangeArrowheads="1"/>
          </p:cNvSpPr>
          <p:nvPr/>
        </p:nvSpPr>
        <p:spPr bwMode="auto">
          <a:xfrm>
            <a:off x="4921250" y="6515100"/>
            <a:ext cx="376555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20638" tIns="0" rIns="20638" bIns="0" anchor="b"/>
          <a:lstStyle/>
          <a:p>
            <a:pPr algn="r" defTabSz="858838"/>
            <a:r>
              <a:rPr lang="es-ES" sz="1100" i="1">
                <a:latin typeface="Times New Roman" pitchFamily="18" charset="0"/>
              </a:rPr>
              <a:t>19</a:t>
            </a:r>
          </a:p>
        </p:txBody>
      </p:sp>
      <p:sp>
        <p:nvSpPr>
          <p:cNvPr id="67588" name="Rectangle 4"/>
          <p:cNvSpPr>
            <a:spLocks noChangeArrowheads="1"/>
          </p:cNvSpPr>
          <p:nvPr/>
        </p:nvSpPr>
        <p:spPr bwMode="auto">
          <a:xfrm>
            <a:off x="0" y="6515100"/>
            <a:ext cx="3763963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7589" name="Rectangle 5"/>
          <p:cNvSpPr>
            <a:spLocks noChangeArrowheads="1"/>
          </p:cNvSpPr>
          <p:nvPr/>
        </p:nvSpPr>
        <p:spPr bwMode="auto">
          <a:xfrm>
            <a:off x="0" y="0"/>
            <a:ext cx="3763963" cy="34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759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67591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104775" tIns="52388" rIns="104775" bIns="52388"/>
          <a:lstStyle/>
          <a:p>
            <a:endParaRPr lang="es-CO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ChangeArrowheads="1"/>
          </p:cNvSpPr>
          <p:nvPr/>
        </p:nvSpPr>
        <p:spPr bwMode="auto">
          <a:xfrm>
            <a:off x="4921250" y="0"/>
            <a:ext cx="3765550" cy="34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635" name="Rectangle 3"/>
          <p:cNvSpPr>
            <a:spLocks noChangeArrowheads="1"/>
          </p:cNvSpPr>
          <p:nvPr/>
        </p:nvSpPr>
        <p:spPr bwMode="auto">
          <a:xfrm>
            <a:off x="4921250" y="6515100"/>
            <a:ext cx="376555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20638" tIns="0" rIns="20638" bIns="0" anchor="b"/>
          <a:lstStyle/>
          <a:p>
            <a:pPr algn="r" defTabSz="858838"/>
            <a:r>
              <a:rPr lang="es-ES" sz="1100" i="1">
                <a:latin typeface="Times New Roman" pitchFamily="18" charset="0"/>
              </a:rPr>
              <a:t>20</a:t>
            </a:r>
          </a:p>
        </p:txBody>
      </p:sp>
      <p:sp>
        <p:nvSpPr>
          <p:cNvPr id="69636" name="Rectangle 4"/>
          <p:cNvSpPr>
            <a:spLocks noChangeArrowheads="1"/>
          </p:cNvSpPr>
          <p:nvPr/>
        </p:nvSpPr>
        <p:spPr bwMode="auto">
          <a:xfrm>
            <a:off x="0" y="6515100"/>
            <a:ext cx="3763963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637" name="Rectangle 5"/>
          <p:cNvSpPr>
            <a:spLocks noChangeArrowheads="1"/>
          </p:cNvSpPr>
          <p:nvPr/>
        </p:nvSpPr>
        <p:spPr bwMode="auto">
          <a:xfrm>
            <a:off x="0" y="0"/>
            <a:ext cx="3763963" cy="34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638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69639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104775" tIns="52388" rIns="104775" bIns="52388"/>
          <a:lstStyle/>
          <a:p>
            <a:endParaRPr lang="es-CO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ChangeArrowheads="1"/>
          </p:cNvSpPr>
          <p:nvPr/>
        </p:nvSpPr>
        <p:spPr bwMode="auto">
          <a:xfrm>
            <a:off x="4921250" y="0"/>
            <a:ext cx="3765550" cy="34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683" name="Rectangle 3"/>
          <p:cNvSpPr>
            <a:spLocks noChangeArrowheads="1"/>
          </p:cNvSpPr>
          <p:nvPr/>
        </p:nvSpPr>
        <p:spPr bwMode="auto">
          <a:xfrm>
            <a:off x="4921250" y="6515100"/>
            <a:ext cx="376555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20638" tIns="0" rIns="20638" bIns="0" anchor="b"/>
          <a:lstStyle/>
          <a:p>
            <a:pPr algn="r" defTabSz="858838"/>
            <a:r>
              <a:rPr lang="es-ES" sz="1100" i="1">
                <a:latin typeface="Times New Roman" pitchFamily="18" charset="0"/>
              </a:rPr>
              <a:t>21</a:t>
            </a:r>
          </a:p>
        </p:txBody>
      </p:sp>
      <p:sp>
        <p:nvSpPr>
          <p:cNvPr id="71684" name="Rectangle 4"/>
          <p:cNvSpPr>
            <a:spLocks noChangeArrowheads="1"/>
          </p:cNvSpPr>
          <p:nvPr/>
        </p:nvSpPr>
        <p:spPr bwMode="auto">
          <a:xfrm>
            <a:off x="0" y="6515100"/>
            <a:ext cx="3763963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685" name="Rectangle 5"/>
          <p:cNvSpPr>
            <a:spLocks noChangeArrowheads="1"/>
          </p:cNvSpPr>
          <p:nvPr/>
        </p:nvSpPr>
        <p:spPr bwMode="auto">
          <a:xfrm>
            <a:off x="0" y="0"/>
            <a:ext cx="3763963" cy="34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686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687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104775" tIns="52388" rIns="104775" bIns="52388"/>
          <a:lstStyle/>
          <a:p>
            <a:endParaRPr lang="es-CO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ChangeArrowheads="1"/>
          </p:cNvSpPr>
          <p:nvPr/>
        </p:nvSpPr>
        <p:spPr bwMode="auto">
          <a:xfrm>
            <a:off x="4921250" y="0"/>
            <a:ext cx="3765550" cy="34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3731" name="Rectangle 3"/>
          <p:cNvSpPr>
            <a:spLocks noChangeArrowheads="1"/>
          </p:cNvSpPr>
          <p:nvPr/>
        </p:nvSpPr>
        <p:spPr bwMode="auto">
          <a:xfrm>
            <a:off x="4921250" y="6515100"/>
            <a:ext cx="376555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20638" tIns="0" rIns="20638" bIns="0" anchor="b"/>
          <a:lstStyle/>
          <a:p>
            <a:pPr algn="r" defTabSz="858838"/>
            <a:r>
              <a:rPr lang="es-ES" sz="1100" i="1">
                <a:latin typeface="Times New Roman" pitchFamily="18" charset="0"/>
              </a:rPr>
              <a:t>22</a:t>
            </a:r>
          </a:p>
        </p:txBody>
      </p:sp>
      <p:sp>
        <p:nvSpPr>
          <p:cNvPr id="73732" name="Rectangle 4"/>
          <p:cNvSpPr>
            <a:spLocks noChangeArrowheads="1"/>
          </p:cNvSpPr>
          <p:nvPr/>
        </p:nvSpPr>
        <p:spPr bwMode="auto">
          <a:xfrm>
            <a:off x="0" y="6515100"/>
            <a:ext cx="3763963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3733" name="Rectangle 5"/>
          <p:cNvSpPr>
            <a:spLocks noChangeArrowheads="1"/>
          </p:cNvSpPr>
          <p:nvPr/>
        </p:nvSpPr>
        <p:spPr bwMode="auto">
          <a:xfrm>
            <a:off x="0" y="0"/>
            <a:ext cx="3763963" cy="34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3734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3735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104775" tIns="52388" rIns="104775" bIns="52388"/>
          <a:lstStyle/>
          <a:p>
            <a:endParaRPr lang="es-CO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ChangeArrowheads="1"/>
          </p:cNvSpPr>
          <p:nvPr/>
        </p:nvSpPr>
        <p:spPr bwMode="auto">
          <a:xfrm>
            <a:off x="4921250" y="0"/>
            <a:ext cx="3765550" cy="34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779" name="Rectangle 3"/>
          <p:cNvSpPr>
            <a:spLocks noChangeArrowheads="1"/>
          </p:cNvSpPr>
          <p:nvPr/>
        </p:nvSpPr>
        <p:spPr bwMode="auto">
          <a:xfrm>
            <a:off x="4921250" y="6515100"/>
            <a:ext cx="376555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20638" tIns="0" rIns="20638" bIns="0" anchor="b"/>
          <a:lstStyle/>
          <a:p>
            <a:pPr algn="r" defTabSz="858838"/>
            <a:r>
              <a:rPr lang="es-ES" sz="1100" i="1">
                <a:latin typeface="Times New Roman" pitchFamily="18" charset="0"/>
              </a:rPr>
              <a:t>23</a:t>
            </a:r>
          </a:p>
        </p:txBody>
      </p:sp>
      <p:sp>
        <p:nvSpPr>
          <p:cNvPr id="75780" name="Rectangle 4"/>
          <p:cNvSpPr>
            <a:spLocks noChangeArrowheads="1"/>
          </p:cNvSpPr>
          <p:nvPr/>
        </p:nvSpPr>
        <p:spPr bwMode="auto">
          <a:xfrm>
            <a:off x="0" y="6515100"/>
            <a:ext cx="3763963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781" name="Rectangle 5"/>
          <p:cNvSpPr>
            <a:spLocks noChangeArrowheads="1"/>
          </p:cNvSpPr>
          <p:nvPr/>
        </p:nvSpPr>
        <p:spPr bwMode="auto">
          <a:xfrm>
            <a:off x="0" y="0"/>
            <a:ext cx="3763963" cy="34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78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5783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104775" tIns="52388" rIns="104775" bIns="52388"/>
          <a:lstStyle/>
          <a:p>
            <a:endParaRPr lang="es-CO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4921250" y="0"/>
            <a:ext cx="3765550" cy="34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4921250" y="6515100"/>
            <a:ext cx="376555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20638" tIns="0" rIns="20638" bIns="0" anchor="b"/>
          <a:lstStyle/>
          <a:p>
            <a:pPr algn="r" defTabSz="858838"/>
            <a:r>
              <a:rPr lang="es-ES" sz="1100" i="1">
                <a:latin typeface="Times New Roman" pitchFamily="18" charset="0"/>
              </a:rPr>
              <a:t>2</a:t>
            </a:r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0" y="6515100"/>
            <a:ext cx="3763963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197" name="Rectangle 5"/>
          <p:cNvSpPr>
            <a:spLocks noChangeArrowheads="1"/>
          </p:cNvSpPr>
          <p:nvPr/>
        </p:nvSpPr>
        <p:spPr bwMode="auto">
          <a:xfrm>
            <a:off x="0" y="0"/>
            <a:ext cx="3763963" cy="34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198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8199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104775" tIns="52388" rIns="104775" bIns="52388"/>
          <a:lstStyle/>
          <a:p>
            <a:endParaRPr lang="es-CO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ChangeArrowheads="1"/>
          </p:cNvSpPr>
          <p:nvPr/>
        </p:nvSpPr>
        <p:spPr bwMode="auto">
          <a:xfrm>
            <a:off x="4921250" y="0"/>
            <a:ext cx="3765550" cy="34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827" name="Rectangle 3"/>
          <p:cNvSpPr>
            <a:spLocks noChangeArrowheads="1"/>
          </p:cNvSpPr>
          <p:nvPr/>
        </p:nvSpPr>
        <p:spPr bwMode="auto">
          <a:xfrm>
            <a:off x="4921250" y="6515100"/>
            <a:ext cx="376555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20638" tIns="0" rIns="20638" bIns="0" anchor="b"/>
          <a:lstStyle/>
          <a:p>
            <a:pPr algn="r" defTabSz="858838"/>
            <a:r>
              <a:rPr lang="es-ES" sz="1100" i="1">
                <a:latin typeface="Times New Roman" pitchFamily="18" charset="0"/>
              </a:rPr>
              <a:t>23</a:t>
            </a:r>
          </a:p>
        </p:txBody>
      </p:sp>
      <p:sp>
        <p:nvSpPr>
          <p:cNvPr id="77828" name="Rectangle 4"/>
          <p:cNvSpPr>
            <a:spLocks noChangeArrowheads="1"/>
          </p:cNvSpPr>
          <p:nvPr/>
        </p:nvSpPr>
        <p:spPr bwMode="auto">
          <a:xfrm>
            <a:off x="0" y="6515100"/>
            <a:ext cx="3763963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829" name="Rectangle 5"/>
          <p:cNvSpPr>
            <a:spLocks noChangeArrowheads="1"/>
          </p:cNvSpPr>
          <p:nvPr/>
        </p:nvSpPr>
        <p:spPr bwMode="auto">
          <a:xfrm>
            <a:off x="0" y="0"/>
            <a:ext cx="3763963" cy="34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83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7831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104775" tIns="52388" rIns="104775" bIns="52388"/>
          <a:lstStyle/>
          <a:p>
            <a:endParaRPr lang="es-CO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ChangeArrowheads="1"/>
          </p:cNvSpPr>
          <p:nvPr/>
        </p:nvSpPr>
        <p:spPr bwMode="auto">
          <a:xfrm>
            <a:off x="4921250" y="0"/>
            <a:ext cx="3765550" cy="34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9875" name="Rectangle 3"/>
          <p:cNvSpPr>
            <a:spLocks noChangeArrowheads="1"/>
          </p:cNvSpPr>
          <p:nvPr/>
        </p:nvSpPr>
        <p:spPr bwMode="auto">
          <a:xfrm>
            <a:off x="4921250" y="6515100"/>
            <a:ext cx="376555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20638" tIns="0" rIns="20638" bIns="0" anchor="b"/>
          <a:lstStyle/>
          <a:p>
            <a:pPr algn="r" defTabSz="858838"/>
            <a:r>
              <a:rPr lang="es-ES" sz="1100" i="1">
                <a:latin typeface="Times New Roman" pitchFamily="18" charset="0"/>
              </a:rPr>
              <a:t>23</a:t>
            </a:r>
          </a:p>
        </p:txBody>
      </p:sp>
      <p:sp>
        <p:nvSpPr>
          <p:cNvPr id="79876" name="Rectangle 4"/>
          <p:cNvSpPr>
            <a:spLocks noChangeArrowheads="1"/>
          </p:cNvSpPr>
          <p:nvPr/>
        </p:nvSpPr>
        <p:spPr bwMode="auto">
          <a:xfrm>
            <a:off x="0" y="6515100"/>
            <a:ext cx="3763963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9877" name="Rectangle 5"/>
          <p:cNvSpPr>
            <a:spLocks noChangeArrowheads="1"/>
          </p:cNvSpPr>
          <p:nvPr/>
        </p:nvSpPr>
        <p:spPr bwMode="auto">
          <a:xfrm>
            <a:off x="0" y="0"/>
            <a:ext cx="3763963" cy="34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9878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9879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104775" tIns="52388" rIns="104775" bIns="52388"/>
          <a:lstStyle/>
          <a:p>
            <a:endParaRPr lang="es-CO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ChangeArrowheads="1"/>
          </p:cNvSpPr>
          <p:nvPr/>
        </p:nvSpPr>
        <p:spPr bwMode="auto">
          <a:xfrm>
            <a:off x="4921250" y="0"/>
            <a:ext cx="3765550" cy="34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1923" name="Rectangle 3"/>
          <p:cNvSpPr>
            <a:spLocks noChangeArrowheads="1"/>
          </p:cNvSpPr>
          <p:nvPr/>
        </p:nvSpPr>
        <p:spPr bwMode="auto">
          <a:xfrm>
            <a:off x="4921250" y="6515100"/>
            <a:ext cx="376555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20638" tIns="0" rIns="20638" bIns="0" anchor="b"/>
          <a:lstStyle/>
          <a:p>
            <a:pPr algn="r" defTabSz="858838"/>
            <a:r>
              <a:rPr lang="es-ES" sz="1100" i="1">
                <a:latin typeface="Times New Roman" pitchFamily="18" charset="0"/>
              </a:rPr>
              <a:t>23</a:t>
            </a:r>
          </a:p>
        </p:txBody>
      </p:sp>
      <p:sp>
        <p:nvSpPr>
          <p:cNvPr id="81924" name="Rectangle 4"/>
          <p:cNvSpPr>
            <a:spLocks noChangeArrowheads="1"/>
          </p:cNvSpPr>
          <p:nvPr/>
        </p:nvSpPr>
        <p:spPr bwMode="auto">
          <a:xfrm>
            <a:off x="0" y="6515100"/>
            <a:ext cx="3763963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1925" name="Rectangle 5"/>
          <p:cNvSpPr>
            <a:spLocks noChangeArrowheads="1"/>
          </p:cNvSpPr>
          <p:nvPr/>
        </p:nvSpPr>
        <p:spPr bwMode="auto">
          <a:xfrm>
            <a:off x="0" y="0"/>
            <a:ext cx="3763963" cy="34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1926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81927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104775" tIns="52388" rIns="104775" bIns="52388"/>
          <a:lstStyle/>
          <a:p>
            <a:endParaRPr lang="es-CO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ChangeArrowheads="1"/>
          </p:cNvSpPr>
          <p:nvPr/>
        </p:nvSpPr>
        <p:spPr bwMode="auto">
          <a:xfrm>
            <a:off x="4921250" y="0"/>
            <a:ext cx="3765550" cy="34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3971" name="Rectangle 3"/>
          <p:cNvSpPr>
            <a:spLocks noChangeArrowheads="1"/>
          </p:cNvSpPr>
          <p:nvPr/>
        </p:nvSpPr>
        <p:spPr bwMode="auto">
          <a:xfrm>
            <a:off x="4921250" y="6515100"/>
            <a:ext cx="376555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20638" tIns="0" rIns="20638" bIns="0" anchor="b"/>
          <a:lstStyle/>
          <a:p>
            <a:pPr algn="r" defTabSz="858838"/>
            <a:r>
              <a:rPr lang="es-ES" sz="1100" i="1">
                <a:latin typeface="Times New Roman" pitchFamily="18" charset="0"/>
              </a:rPr>
              <a:t>23</a:t>
            </a:r>
          </a:p>
        </p:txBody>
      </p:sp>
      <p:sp>
        <p:nvSpPr>
          <p:cNvPr id="83972" name="Rectangle 4"/>
          <p:cNvSpPr>
            <a:spLocks noChangeArrowheads="1"/>
          </p:cNvSpPr>
          <p:nvPr/>
        </p:nvSpPr>
        <p:spPr bwMode="auto">
          <a:xfrm>
            <a:off x="0" y="6515100"/>
            <a:ext cx="3763963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3973" name="Rectangle 5"/>
          <p:cNvSpPr>
            <a:spLocks noChangeArrowheads="1"/>
          </p:cNvSpPr>
          <p:nvPr/>
        </p:nvSpPr>
        <p:spPr bwMode="auto">
          <a:xfrm>
            <a:off x="0" y="0"/>
            <a:ext cx="3763963" cy="34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3974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83975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104775" tIns="52388" rIns="104775" bIns="52388"/>
          <a:lstStyle/>
          <a:p>
            <a:endParaRPr lang="es-CO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ChangeArrowheads="1"/>
          </p:cNvSpPr>
          <p:nvPr/>
        </p:nvSpPr>
        <p:spPr bwMode="auto">
          <a:xfrm>
            <a:off x="4921250" y="0"/>
            <a:ext cx="3765550" cy="34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6019" name="Rectangle 3"/>
          <p:cNvSpPr>
            <a:spLocks noChangeArrowheads="1"/>
          </p:cNvSpPr>
          <p:nvPr/>
        </p:nvSpPr>
        <p:spPr bwMode="auto">
          <a:xfrm>
            <a:off x="4921250" y="6515100"/>
            <a:ext cx="376555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20638" tIns="0" rIns="20638" bIns="0" anchor="b"/>
          <a:lstStyle/>
          <a:p>
            <a:pPr algn="r" defTabSz="858838"/>
            <a:r>
              <a:rPr lang="es-ES" sz="1100" i="1">
                <a:latin typeface="Times New Roman" pitchFamily="18" charset="0"/>
              </a:rPr>
              <a:t>25</a:t>
            </a:r>
          </a:p>
        </p:txBody>
      </p:sp>
      <p:sp>
        <p:nvSpPr>
          <p:cNvPr id="86020" name="Rectangle 4"/>
          <p:cNvSpPr>
            <a:spLocks noChangeArrowheads="1"/>
          </p:cNvSpPr>
          <p:nvPr/>
        </p:nvSpPr>
        <p:spPr bwMode="auto">
          <a:xfrm>
            <a:off x="0" y="6515100"/>
            <a:ext cx="3763963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6021" name="Rectangle 5"/>
          <p:cNvSpPr>
            <a:spLocks noChangeArrowheads="1"/>
          </p:cNvSpPr>
          <p:nvPr/>
        </p:nvSpPr>
        <p:spPr bwMode="auto">
          <a:xfrm>
            <a:off x="0" y="0"/>
            <a:ext cx="3763963" cy="34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602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86023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CO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ChangeArrowheads="1"/>
          </p:cNvSpPr>
          <p:nvPr/>
        </p:nvSpPr>
        <p:spPr bwMode="auto">
          <a:xfrm>
            <a:off x="4921250" y="0"/>
            <a:ext cx="3765550" cy="34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8067" name="Rectangle 3"/>
          <p:cNvSpPr>
            <a:spLocks noChangeArrowheads="1"/>
          </p:cNvSpPr>
          <p:nvPr/>
        </p:nvSpPr>
        <p:spPr bwMode="auto">
          <a:xfrm>
            <a:off x="4921250" y="6515100"/>
            <a:ext cx="376555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20638" tIns="0" rIns="20638" bIns="0" anchor="b"/>
          <a:lstStyle/>
          <a:p>
            <a:pPr algn="r" defTabSz="858838"/>
            <a:r>
              <a:rPr lang="es-ES" sz="1100" i="1">
                <a:latin typeface="Times New Roman" pitchFamily="18" charset="0"/>
              </a:rPr>
              <a:t>25</a:t>
            </a:r>
          </a:p>
        </p:txBody>
      </p:sp>
      <p:sp>
        <p:nvSpPr>
          <p:cNvPr id="88068" name="Rectangle 4"/>
          <p:cNvSpPr>
            <a:spLocks noChangeArrowheads="1"/>
          </p:cNvSpPr>
          <p:nvPr/>
        </p:nvSpPr>
        <p:spPr bwMode="auto">
          <a:xfrm>
            <a:off x="0" y="6515100"/>
            <a:ext cx="3763963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8069" name="Rectangle 5"/>
          <p:cNvSpPr>
            <a:spLocks noChangeArrowheads="1"/>
          </p:cNvSpPr>
          <p:nvPr/>
        </p:nvSpPr>
        <p:spPr bwMode="auto">
          <a:xfrm>
            <a:off x="0" y="0"/>
            <a:ext cx="3763963" cy="34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807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88071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CO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ChangeArrowheads="1"/>
          </p:cNvSpPr>
          <p:nvPr/>
        </p:nvSpPr>
        <p:spPr bwMode="auto">
          <a:xfrm>
            <a:off x="4921250" y="0"/>
            <a:ext cx="3765550" cy="34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0115" name="Rectangle 3"/>
          <p:cNvSpPr>
            <a:spLocks noChangeArrowheads="1"/>
          </p:cNvSpPr>
          <p:nvPr/>
        </p:nvSpPr>
        <p:spPr bwMode="auto">
          <a:xfrm>
            <a:off x="4921250" y="6515100"/>
            <a:ext cx="376555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20638" tIns="0" rIns="20638" bIns="0" anchor="b"/>
          <a:lstStyle/>
          <a:p>
            <a:pPr algn="r" defTabSz="858838"/>
            <a:r>
              <a:rPr lang="es-ES" sz="1100" i="1">
                <a:latin typeface="Times New Roman" pitchFamily="18" charset="0"/>
              </a:rPr>
              <a:t>25</a:t>
            </a:r>
          </a:p>
        </p:txBody>
      </p:sp>
      <p:sp>
        <p:nvSpPr>
          <p:cNvPr id="90116" name="Rectangle 4"/>
          <p:cNvSpPr>
            <a:spLocks noChangeArrowheads="1"/>
          </p:cNvSpPr>
          <p:nvPr/>
        </p:nvSpPr>
        <p:spPr bwMode="auto">
          <a:xfrm>
            <a:off x="0" y="6515100"/>
            <a:ext cx="3763963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0117" name="Rectangle 5"/>
          <p:cNvSpPr>
            <a:spLocks noChangeArrowheads="1"/>
          </p:cNvSpPr>
          <p:nvPr/>
        </p:nvSpPr>
        <p:spPr bwMode="auto">
          <a:xfrm>
            <a:off x="0" y="0"/>
            <a:ext cx="3763963" cy="34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0118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90119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CO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ChangeArrowheads="1"/>
          </p:cNvSpPr>
          <p:nvPr/>
        </p:nvSpPr>
        <p:spPr bwMode="auto">
          <a:xfrm>
            <a:off x="4921250" y="0"/>
            <a:ext cx="3765550" cy="34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163" name="Rectangle 3"/>
          <p:cNvSpPr>
            <a:spLocks noChangeArrowheads="1"/>
          </p:cNvSpPr>
          <p:nvPr/>
        </p:nvSpPr>
        <p:spPr bwMode="auto">
          <a:xfrm>
            <a:off x="4921250" y="6515100"/>
            <a:ext cx="376555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20638" tIns="0" rIns="20638" bIns="0" anchor="b"/>
          <a:lstStyle/>
          <a:p>
            <a:pPr algn="r" defTabSz="858838"/>
            <a:r>
              <a:rPr lang="es-ES" sz="1100" i="1">
                <a:latin typeface="Times New Roman" pitchFamily="18" charset="0"/>
              </a:rPr>
              <a:t>25</a:t>
            </a:r>
          </a:p>
        </p:txBody>
      </p:sp>
      <p:sp>
        <p:nvSpPr>
          <p:cNvPr id="92164" name="Rectangle 4"/>
          <p:cNvSpPr>
            <a:spLocks noChangeArrowheads="1"/>
          </p:cNvSpPr>
          <p:nvPr/>
        </p:nvSpPr>
        <p:spPr bwMode="auto">
          <a:xfrm>
            <a:off x="0" y="6515100"/>
            <a:ext cx="3763963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165" name="Rectangle 5"/>
          <p:cNvSpPr>
            <a:spLocks noChangeArrowheads="1"/>
          </p:cNvSpPr>
          <p:nvPr/>
        </p:nvSpPr>
        <p:spPr bwMode="auto">
          <a:xfrm>
            <a:off x="0" y="0"/>
            <a:ext cx="3763963" cy="34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166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92167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CO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ChangeArrowheads="1"/>
          </p:cNvSpPr>
          <p:nvPr/>
        </p:nvSpPr>
        <p:spPr bwMode="auto">
          <a:xfrm>
            <a:off x="4921250" y="0"/>
            <a:ext cx="3765550" cy="34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4211" name="Rectangle 3"/>
          <p:cNvSpPr>
            <a:spLocks noChangeArrowheads="1"/>
          </p:cNvSpPr>
          <p:nvPr/>
        </p:nvSpPr>
        <p:spPr bwMode="auto">
          <a:xfrm>
            <a:off x="4921250" y="6515100"/>
            <a:ext cx="376555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20638" tIns="0" rIns="20638" bIns="0" anchor="b"/>
          <a:lstStyle/>
          <a:p>
            <a:pPr algn="r" defTabSz="858838"/>
            <a:r>
              <a:rPr lang="es-ES" sz="1100" i="1">
                <a:latin typeface="Times New Roman" pitchFamily="18" charset="0"/>
              </a:rPr>
              <a:t>25</a:t>
            </a:r>
          </a:p>
        </p:txBody>
      </p:sp>
      <p:sp>
        <p:nvSpPr>
          <p:cNvPr id="94212" name="Rectangle 4"/>
          <p:cNvSpPr>
            <a:spLocks noChangeArrowheads="1"/>
          </p:cNvSpPr>
          <p:nvPr/>
        </p:nvSpPr>
        <p:spPr bwMode="auto">
          <a:xfrm>
            <a:off x="0" y="6515100"/>
            <a:ext cx="3763963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4213" name="Rectangle 5"/>
          <p:cNvSpPr>
            <a:spLocks noChangeArrowheads="1"/>
          </p:cNvSpPr>
          <p:nvPr/>
        </p:nvSpPr>
        <p:spPr bwMode="auto">
          <a:xfrm>
            <a:off x="0" y="0"/>
            <a:ext cx="3763963" cy="34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4214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94215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CO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ChangeArrowheads="1"/>
          </p:cNvSpPr>
          <p:nvPr/>
        </p:nvSpPr>
        <p:spPr bwMode="auto">
          <a:xfrm>
            <a:off x="4921250" y="0"/>
            <a:ext cx="3765550" cy="34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6259" name="Rectangle 3"/>
          <p:cNvSpPr>
            <a:spLocks noChangeArrowheads="1"/>
          </p:cNvSpPr>
          <p:nvPr/>
        </p:nvSpPr>
        <p:spPr bwMode="auto">
          <a:xfrm>
            <a:off x="4921250" y="6515100"/>
            <a:ext cx="376555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20638" tIns="0" rIns="20638" bIns="0" anchor="b"/>
          <a:lstStyle/>
          <a:p>
            <a:pPr algn="r" defTabSz="858838"/>
            <a:r>
              <a:rPr lang="es-ES" sz="1100" i="1">
                <a:latin typeface="Times New Roman" pitchFamily="18" charset="0"/>
              </a:rPr>
              <a:t>25</a:t>
            </a:r>
          </a:p>
        </p:txBody>
      </p:sp>
      <p:sp>
        <p:nvSpPr>
          <p:cNvPr id="96260" name="Rectangle 4"/>
          <p:cNvSpPr>
            <a:spLocks noChangeArrowheads="1"/>
          </p:cNvSpPr>
          <p:nvPr/>
        </p:nvSpPr>
        <p:spPr bwMode="auto">
          <a:xfrm>
            <a:off x="0" y="6515100"/>
            <a:ext cx="3763963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6261" name="Rectangle 5"/>
          <p:cNvSpPr>
            <a:spLocks noChangeArrowheads="1"/>
          </p:cNvSpPr>
          <p:nvPr/>
        </p:nvSpPr>
        <p:spPr bwMode="auto">
          <a:xfrm>
            <a:off x="0" y="0"/>
            <a:ext cx="3763963" cy="34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626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96263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CO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4921250" y="0"/>
            <a:ext cx="3765550" cy="34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4921250" y="6515100"/>
            <a:ext cx="376555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20638" tIns="0" rIns="20638" bIns="0" anchor="b"/>
          <a:lstStyle/>
          <a:p>
            <a:pPr algn="r" defTabSz="858838"/>
            <a:r>
              <a:rPr lang="es-ES" sz="1100" i="1">
                <a:latin typeface="Times New Roman" pitchFamily="18" charset="0"/>
              </a:rPr>
              <a:t>3</a:t>
            </a:r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0" y="6515100"/>
            <a:ext cx="3763963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45" name="Rectangle 5"/>
          <p:cNvSpPr>
            <a:spLocks noChangeArrowheads="1"/>
          </p:cNvSpPr>
          <p:nvPr/>
        </p:nvSpPr>
        <p:spPr bwMode="auto">
          <a:xfrm>
            <a:off x="0" y="0"/>
            <a:ext cx="3763963" cy="34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46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0247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104775" tIns="52388" rIns="104775" bIns="52388"/>
          <a:lstStyle/>
          <a:p>
            <a:endParaRPr lang="es-CO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ChangeArrowheads="1"/>
          </p:cNvSpPr>
          <p:nvPr/>
        </p:nvSpPr>
        <p:spPr bwMode="auto">
          <a:xfrm>
            <a:off x="4921250" y="0"/>
            <a:ext cx="3765550" cy="34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8307" name="Rectangle 3"/>
          <p:cNvSpPr>
            <a:spLocks noChangeArrowheads="1"/>
          </p:cNvSpPr>
          <p:nvPr/>
        </p:nvSpPr>
        <p:spPr bwMode="auto">
          <a:xfrm>
            <a:off x="4921250" y="6515100"/>
            <a:ext cx="376555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20638" tIns="0" rIns="20638" bIns="0" anchor="b"/>
          <a:lstStyle/>
          <a:p>
            <a:pPr algn="r" defTabSz="858838"/>
            <a:r>
              <a:rPr lang="es-ES" sz="1100" i="1">
                <a:latin typeface="Times New Roman" pitchFamily="18" charset="0"/>
              </a:rPr>
              <a:t>25</a:t>
            </a:r>
          </a:p>
        </p:txBody>
      </p:sp>
      <p:sp>
        <p:nvSpPr>
          <p:cNvPr id="98308" name="Rectangle 4"/>
          <p:cNvSpPr>
            <a:spLocks noChangeArrowheads="1"/>
          </p:cNvSpPr>
          <p:nvPr/>
        </p:nvSpPr>
        <p:spPr bwMode="auto">
          <a:xfrm>
            <a:off x="0" y="6515100"/>
            <a:ext cx="3763963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8309" name="Rectangle 5"/>
          <p:cNvSpPr>
            <a:spLocks noChangeArrowheads="1"/>
          </p:cNvSpPr>
          <p:nvPr/>
        </p:nvSpPr>
        <p:spPr bwMode="auto">
          <a:xfrm>
            <a:off x="0" y="0"/>
            <a:ext cx="3763963" cy="34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831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98311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CO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ChangeArrowheads="1"/>
          </p:cNvSpPr>
          <p:nvPr/>
        </p:nvSpPr>
        <p:spPr bwMode="auto">
          <a:xfrm>
            <a:off x="4921250" y="0"/>
            <a:ext cx="3765550" cy="34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0355" name="Rectangle 3"/>
          <p:cNvSpPr>
            <a:spLocks noChangeArrowheads="1"/>
          </p:cNvSpPr>
          <p:nvPr/>
        </p:nvSpPr>
        <p:spPr bwMode="auto">
          <a:xfrm>
            <a:off x="4921250" y="6515100"/>
            <a:ext cx="376555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20638" tIns="0" rIns="20638" bIns="0" anchor="b"/>
          <a:lstStyle/>
          <a:p>
            <a:pPr algn="r" defTabSz="858838"/>
            <a:r>
              <a:rPr lang="es-ES" sz="1100" i="1">
                <a:latin typeface="Times New Roman" pitchFamily="18" charset="0"/>
              </a:rPr>
              <a:t>25</a:t>
            </a:r>
          </a:p>
        </p:txBody>
      </p:sp>
      <p:sp>
        <p:nvSpPr>
          <p:cNvPr id="100356" name="Rectangle 4"/>
          <p:cNvSpPr>
            <a:spLocks noChangeArrowheads="1"/>
          </p:cNvSpPr>
          <p:nvPr/>
        </p:nvSpPr>
        <p:spPr bwMode="auto">
          <a:xfrm>
            <a:off x="0" y="6515100"/>
            <a:ext cx="3763963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0357" name="Rectangle 5"/>
          <p:cNvSpPr>
            <a:spLocks noChangeArrowheads="1"/>
          </p:cNvSpPr>
          <p:nvPr/>
        </p:nvSpPr>
        <p:spPr bwMode="auto">
          <a:xfrm>
            <a:off x="0" y="0"/>
            <a:ext cx="3763963" cy="34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0358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00359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CO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ChangeArrowheads="1"/>
          </p:cNvSpPr>
          <p:nvPr/>
        </p:nvSpPr>
        <p:spPr bwMode="auto">
          <a:xfrm>
            <a:off x="4921250" y="0"/>
            <a:ext cx="3765550" cy="34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403" name="Rectangle 3"/>
          <p:cNvSpPr>
            <a:spLocks noChangeArrowheads="1"/>
          </p:cNvSpPr>
          <p:nvPr/>
        </p:nvSpPr>
        <p:spPr bwMode="auto">
          <a:xfrm>
            <a:off x="4921250" y="6515100"/>
            <a:ext cx="376555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20638" tIns="0" rIns="20638" bIns="0" anchor="b"/>
          <a:lstStyle/>
          <a:p>
            <a:pPr algn="r" defTabSz="858838"/>
            <a:r>
              <a:rPr lang="es-ES" sz="1100" i="1">
                <a:latin typeface="Times New Roman" pitchFamily="18" charset="0"/>
              </a:rPr>
              <a:t>25</a:t>
            </a:r>
          </a:p>
        </p:txBody>
      </p:sp>
      <p:sp>
        <p:nvSpPr>
          <p:cNvPr id="102404" name="Rectangle 4"/>
          <p:cNvSpPr>
            <a:spLocks noChangeArrowheads="1"/>
          </p:cNvSpPr>
          <p:nvPr/>
        </p:nvSpPr>
        <p:spPr bwMode="auto">
          <a:xfrm>
            <a:off x="0" y="6515100"/>
            <a:ext cx="3763963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405" name="Rectangle 5"/>
          <p:cNvSpPr>
            <a:spLocks noChangeArrowheads="1"/>
          </p:cNvSpPr>
          <p:nvPr/>
        </p:nvSpPr>
        <p:spPr bwMode="auto">
          <a:xfrm>
            <a:off x="0" y="0"/>
            <a:ext cx="3763963" cy="34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406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02407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CO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ChangeArrowheads="1"/>
          </p:cNvSpPr>
          <p:nvPr/>
        </p:nvSpPr>
        <p:spPr bwMode="auto">
          <a:xfrm>
            <a:off x="4921250" y="0"/>
            <a:ext cx="3765550" cy="34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4451" name="Rectangle 3"/>
          <p:cNvSpPr>
            <a:spLocks noChangeArrowheads="1"/>
          </p:cNvSpPr>
          <p:nvPr/>
        </p:nvSpPr>
        <p:spPr bwMode="auto">
          <a:xfrm>
            <a:off x="4921250" y="6515100"/>
            <a:ext cx="376555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20638" tIns="0" rIns="20638" bIns="0" anchor="b"/>
          <a:lstStyle/>
          <a:p>
            <a:pPr algn="r" defTabSz="858838"/>
            <a:r>
              <a:rPr lang="es-ES" sz="1100" i="1">
                <a:latin typeface="Times New Roman" pitchFamily="18" charset="0"/>
              </a:rPr>
              <a:t>25</a:t>
            </a:r>
          </a:p>
        </p:txBody>
      </p:sp>
      <p:sp>
        <p:nvSpPr>
          <p:cNvPr id="104452" name="Rectangle 4"/>
          <p:cNvSpPr>
            <a:spLocks noChangeArrowheads="1"/>
          </p:cNvSpPr>
          <p:nvPr/>
        </p:nvSpPr>
        <p:spPr bwMode="auto">
          <a:xfrm>
            <a:off x="0" y="6515100"/>
            <a:ext cx="3763963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4453" name="Rectangle 5"/>
          <p:cNvSpPr>
            <a:spLocks noChangeArrowheads="1"/>
          </p:cNvSpPr>
          <p:nvPr/>
        </p:nvSpPr>
        <p:spPr bwMode="auto">
          <a:xfrm>
            <a:off x="0" y="0"/>
            <a:ext cx="3763963" cy="34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4454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04455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CO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ChangeArrowheads="1"/>
          </p:cNvSpPr>
          <p:nvPr/>
        </p:nvSpPr>
        <p:spPr bwMode="auto">
          <a:xfrm>
            <a:off x="4921250" y="0"/>
            <a:ext cx="3765550" cy="34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6499" name="Rectangle 3"/>
          <p:cNvSpPr>
            <a:spLocks noChangeArrowheads="1"/>
          </p:cNvSpPr>
          <p:nvPr/>
        </p:nvSpPr>
        <p:spPr bwMode="auto">
          <a:xfrm>
            <a:off x="4921250" y="6515100"/>
            <a:ext cx="376555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20638" tIns="0" rIns="20638" bIns="0" anchor="b"/>
          <a:lstStyle/>
          <a:p>
            <a:pPr algn="r" defTabSz="858838"/>
            <a:r>
              <a:rPr lang="es-ES" sz="1100" i="1">
                <a:latin typeface="Times New Roman" pitchFamily="18" charset="0"/>
              </a:rPr>
              <a:t>25</a:t>
            </a:r>
          </a:p>
        </p:txBody>
      </p:sp>
      <p:sp>
        <p:nvSpPr>
          <p:cNvPr id="106500" name="Rectangle 4"/>
          <p:cNvSpPr>
            <a:spLocks noChangeArrowheads="1"/>
          </p:cNvSpPr>
          <p:nvPr/>
        </p:nvSpPr>
        <p:spPr bwMode="auto">
          <a:xfrm>
            <a:off x="0" y="6515100"/>
            <a:ext cx="3763963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6501" name="Rectangle 5"/>
          <p:cNvSpPr>
            <a:spLocks noChangeArrowheads="1"/>
          </p:cNvSpPr>
          <p:nvPr/>
        </p:nvSpPr>
        <p:spPr bwMode="auto">
          <a:xfrm>
            <a:off x="0" y="0"/>
            <a:ext cx="3763963" cy="34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650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06503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CO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ChangeArrowheads="1"/>
          </p:cNvSpPr>
          <p:nvPr/>
        </p:nvSpPr>
        <p:spPr bwMode="auto">
          <a:xfrm>
            <a:off x="4921250" y="0"/>
            <a:ext cx="3765550" cy="34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8547" name="Rectangle 3"/>
          <p:cNvSpPr>
            <a:spLocks noChangeArrowheads="1"/>
          </p:cNvSpPr>
          <p:nvPr/>
        </p:nvSpPr>
        <p:spPr bwMode="auto">
          <a:xfrm>
            <a:off x="4921250" y="6515100"/>
            <a:ext cx="376555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20638" tIns="0" rIns="20638" bIns="0" anchor="b"/>
          <a:lstStyle/>
          <a:p>
            <a:pPr algn="r" defTabSz="858838"/>
            <a:r>
              <a:rPr lang="es-ES" sz="1100" i="1">
                <a:latin typeface="Times New Roman" pitchFamily="18" charset="0"/>
              </a:rPr>
              <a:t>25</a:t>
            </a:r>
          </a:p>
        </p:txBody>
      </p:sp>
      <p:sp>
        <p:nvSpPr>
          <p:cNvPr id="108548" name="Rectangle 4"/>
          <p:cNvSpPr>
            <a:spLocks noChangeArrowheads="1"/>
          </p:cNvSpPr>
          <p:nvPr/>
        </p:nvSpPr>
        <p:spPr bwMode="auto">
          <a:xfrm>
            <a:off x="0" y="6515100"/>
            <a:ext cx="3763963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8549" name="Rectangle 5"/>
          <p:cNvSpPr>
            <a:spLocks noChangeArrowheads="1"/>
          </p:cNvSpPr>
          <p:nvPr/>
        </p:nvSpPr>
        <p:spPr bwMode="auto">
          <a:xfrm>
            <a:off x="0" y="0"/>
            <a:ext cx="3763963" cy="34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855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08551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CO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ChangeArrowheads="1"/>
          </p:cNvSpPr>
          <p:nvPr/>
        </p:nvSpPr>
        <p:spPr bwMode="auto">
          <a:xfrm>
            <a:off x="4921250" y="0"/>
            <a:ext cx="3765550" cy="34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0595" name="Rectangle 3"/>
          <p:cNvSpPr>
            <a:spLocks noChangeArrowheads="1"/>
          </p:cNvSpPr>
          <p:nvPr/>
        </p:nvSpPr>
        <p:spPr bwMode="auto">
          <a:xfrm>
            <a:off x="4921250" y="6515100"/>
            <a:ext cx="376555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20638" tIns="0" rIns="20638" bIns="0" anchor="b"/>
          <a:lstStyle/>
          <a:p>
            <a:pPr algn="r" defTabSz="858838"/>
            <a:r>
              <a:rPr lang="es-ES" sz="1100" i="1">
                <a:latin typeface="Times New Roman" pitchFamily="18" charset="0"/>
              </a:rPr>
              <a:t>25</a:t>
            </a:r>
          </a:p>
        </p:txBody>
      </p:sp>
      <p:sp>
        <p:nvSpPr>
          <p:cNvPr id="110596" name="Rectangle 4"/>
          <p:cNvSpPr>
            <a:spLocks noChangeArrowheads="1"/>
          </p:cNvSpPr>
          <p:nvPr/>
        </p:nvSpPr>
        <p:spPr bwMode="auto">
          <a:xfrm>
            <a:off x="0" y="6515100"/>
            <a:ext cx="3763963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0597" name="Rectangle 5"/>
          <p:cNvSpPr>
            <a:spLocks noChangeArrowheads="1"/>
          </p:cNvSpPr>
          <p:nvPr/>
        </p:nvSpPr>
        <p:spPr bwMode="auto">
          <a:xfrm>
            <a:off x="0" y="0"/>
            <a:ext cx="3763963" cy="34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0598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10599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CO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ChangeArrowheads="1"/>
          </p:cNvSpPr>
          <p:nvPr/>
        </p:nvSpPr>
        <p:spPr bwMode="auto">
          <a:xfrm>
            <a:off x="4921250" y="0"/>
            <a:ext cx="3765550" cy="34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643" name="Rectangle 3"/>
          <p:cNvSpPr>
            <a:spLocks noChangeArrowheads="1"/>
          </p:cNvSpPr>
          <p:nvPr/>
        </p:nvSpPr>
        <p:spPr bwMode="auto">
          <a:xfrm>
            <a:off x="4921250" y="6515100"/>
            <a:ext cx="376555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20638" tIns="0" rIns="20638" bIns="0" anchor="b"/>
          <a:lstStyle/>
          <a:p>
            <a:pPr algn="r" defTabSz="858838"/>
            <a:r>
              <a:rPr lang="es-ES" sz="1100" i="1">
                <a:latin typeface="Times New Roman" pitchFamily="18" charset="0"/>
              </a:rPr>
              <a:t>25</a:t>
            </a:r>
          </a:p>
        </p:txBody>
      </p:sp>
      <p:sp>
        <p:nvSpPr>
          <p:cNvPr id="112644" name="Rectangle 4"/>
          <p:cNvSpPr>
            <a:spLocks noChangeArrowheads="1"/>
          </p:cNvSpPr>
          <p:nvPr/>
        </p:nvSpPr>
        <p:spPr bwMode="auto">
          <a:xfrm>
            <a:off x="0" y="6515100"/>
            <a:ext cx="3763963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645" name="Rectangle 5"/>
          <p:cNvSpPr>
            <a:spLocks noChangeArrowheads="1"/>
          </p:cNvSpPr>
          <p:nvPr/>
        </p:nvSpPr>
        <p:spPr bwMode="auto">
          <a:xfrm>
            <a:off x="0" y="0"/>
            <a:ext cx="3763963" cy="34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646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12647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CO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ChangeArrowheads="1"/>
          </p:cNvSpPr>
          <p:nvPr/>
        </p:nvSpPr>
        <p:spPr bwMode="auto">
          <a:xfrm>
            <a:off x="4921250" y="0"/>
            <a:ext cx="3765550" cy="34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4691" name="Rectangle 3"/>
          <p:cNvSpPr>
            <a:spLocks noChangeArrowheads="1"/>
          </p:cNvSpPr>
          <p:nvPr/>
        </p:nvSpPr>
        <p:spPr bwMode="auto">
          <a:xfrm>
            <a:off x="4921250" y="6515100"/>
            <a:ext cx="376555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20638" tIns="0" rIns="20638" bIns="0" anchor="b"/>
          <a:lstStyle/>
          <a:p>
            <a:pPr algn="r" defTabSz="858838"/>
            <a:r>
              <a:rPr lang="es-ES" sz="1100" i="1">
                <a:latin typeface="Times New Roman" pitchFamily="18" charset="0"/>
              </a:rPr>
              <a:t>25</a:t>
            </a:r>
          </a:p>
        </p:txBody>
      </p:sp>
      <p:sp>
        <p:nvSpPr>
          <p:cNvPr id="114692" name="Rectangle 4"/>
          <p:cNvSpPr>
            <a:spLocks noChangeArrowheads="1"/>
          </p:cNvSpPr>
          <p:nvPr/>
        </p:nvSpPr>
        <p:spPr bwMode="auto">
          <a:xfrm>
            <a:off x="0" y="6515100"/>
            <a:ext cx="3763963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4693" name="Rectangle 5"/>
          <p:cNvSpPr>
            <a:spLocks noChangeArrowheads="1"/>
          </p:cNvSpPr>
          <p:nvPr/>
        </p:nvSpPr>
        <p:spPr bwMode="auto">
          <a:xfrm>
            <a:off x="0" y="0"/>
            <a:ext cx="3763963" cy="34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4694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14695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CO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ChangeArrowheads="1"/>
          </p:cNvSpPr>
          <p:nvPr/>
        </p:nvSpPr>
        <p:spPr bwMode="auto">
          <a:xfrm>
            <a:off x="4921250" y="0"/>
            <a:ext cx="3765550" cy="34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6739" name="Rectangle 3"/>
          <p:cNvSpPr>
            <a:spLocks noChangeArrowheads="1"/>
          </p:cNvSpPr>
          <p:nvPr/>
        </p:nvSpPr>
        <p:spPr bwMode="auto">
          <a:xfrm>
            <a:off x="4921250" y="6515100"/>
            <a:ext cx="376555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20638" tIns="0" rIns="20638" bIns="0" anchor="b"/>
          <a:lstStyle/>
          <a:p>
            <a:pPr algn="r" defTabSz="858838"/>
            <a:r>
              <a:rPr lang="es-ES" sz="1100" i="1">
                <a:latin typeface="Times New Roman" pitchFamily="18" charset="0"/>
              </a:rPr>
              <a:t>25</a:t>
            </a:r>
          </a:p>
        </p:txBody>
      </p:sp>
      <p:sp>
        <p:nvSpPr>
          <p:cNvPr id="116740" name="Rectangle 4"/>
          <p:cNvSpPr>
            <a:spLocks noChangeArrowheads="1"/>
          </p:cNvSpPr>
          <p:nvPr/>
        </p:nvSpPr>
        <p:spPr bwMode="auto">
          <a:xfrm>
            <a:off x="0" y="6515100"/>
            <a:ext cx="3763963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6741" name="Rectangle 5"/>
          <p:cNvSpPr>
            <a:spLocks noChangeArrowheads="1"/>
          </p:cNvSpPr>
          <p:nvPr/>
        </p:nvSpPr>
        <p:spPr bwMode="auto">
          <a:xfrm>
            <a:off x="0" y="0"/>
            <a:ext cx="3763963" cy="34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674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16743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CO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ChangeArrowheads="1"/>
          </p:cNvSpPr>
          <p:nvPr/>
        </p:nvSpPr>
        <p:spPr bwMode="auto">
          <a:xfrm>
            <a:off x="4921250" y="0"/>
            <a:ext cx="3765550" cy="34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4921250" y="6515100"/>
            <a:ext cx="376555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20638" tIns="0" rIns="20638" bIns="0" anchor="b"/>
          <a:lstStyle/>
          <a:p>
            <a:pPr algn="r" defTabSz="858838"/>
            <a:r>
              <a:rPr lang="es-ES" sz="1100" i="1">
                <a:latin typeface="Times New Roman" pitchFamily="18" charset="0"/>
              </a:rPr>
              <a:t>3</a:t>
            </a:r>
          </a:p>
        </p:txBody>
      </p: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0" y="6515100"/>
            <a:ext cx="3763963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293" name="Rectangle 5"/>
          <p:cNvSpPr>
            <a:spLocks noChangeArrowheads="1"/>
          </p:cNvSpPr>
          <p:nvPr/>
        </p:nvSpPr>
        <p:spPr bwMode="auto">
          <a:xfrm>
            <a:off x="0" y="0"/>
            <a:ext cx="3763963" cy="34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294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2295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104775" tIns="52388" rIns="104775" bIns="52388"/>
          <a:lstStyle/>
          <a:p>
            <a:endParaRPr lang="es-CO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ChangeArrowheads="1"/>
          </p:cNvSpPr>
          <p:nvPr/>
        </p:nvSpPr>
        <p:spPr bwMode="auto">
          <a:xfrm>
            <a:off x="4921250" y="0"/>
            <a:ext cx="3765550" cy="34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8787" name="Rectangle 3"/>
          <p:cNvSpPr>
            <a:spLocks noChangeArrowheads="1"/>
          </p:cNvSpPr>
          <p:nvPr/>
        </p:nvSpPr>
        <p:spPr bwMode="auto">
          <a:xfrm>
            <a:off x="4921250" y="6515100"/>
            <a:ext cx="376555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20638" tIns="0" rIns="20638" bIns="0" anchor="b"/>
          <a:lstStyle/>
          <a:p>
            <a:pPr algn="r" defTabSz="858838"/>
            <a:r>
              <a:rPr lang="es-ES" sz="1100" i="1">
                <a:latin typeface="Times New Roman" pitchFamily="18" charset="0"/>
              </a:rPr>
              <a:t>25</a:t>
            </a:r>
          </a:p>
        </p:txBody>
      </p:sp>
      <p:sp>
        <p:nvSpPr>
          <p:cNvPr id="118788" name="Rectangle 4"/>
          <p:cNvSpPr>
            <a:spLocks noChangeArrowheads="1"/>
          </p:cNvSpPr>
          <p:nvPr/>
        </p:nvSpPr>
        <p:spPr bwMode="auto">
          <a:xfrm>
            <a:off x="0" y="6515100"/>
            <a:ext cx="3763963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8789" name="Rectangle 5"/>
          <p:cNvSpPr>
            <a:spLocks noChangeArrowheads="1"/>
          </p:cNvSpPr>
          <p:nvPr/>
        </p:nvSpPr>
        <p:spPr bwMode="auto">
          <a:xfrm>
            <a:off x="0" y="0"/>
            <a:ext cx="3763963" cy="34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879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18791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CO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ChangeArrowheads="1"/>
          </p:cNvSpPr>
          <p:nvPr/>
        </p:nvSpPr>
        <p:spPr bwMode="auto">
          <a:xfrm>
            <a:off x="4921250" y="0"/>
            <a:ext cx="3765550" cy="34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0835" name="Rectangle 3"/>
          <p:cNvSpPr>
            <a:spLocks noChangeArrowheads="1"/>
          </p:cNvSpPr>
          <p:nvPr/>
        </p:nvSpPr>
        <p:spPr bwMode="auto">
          <a:xfrm>
            <a:off x="4921250" y="6515100"/>
            <a:ext cx="376555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20638" tIns="0" rIns="20638" bIns="0" anchor="b"/>
          <a:lstStyle/>
          <a:p>
            <a:pPr algn="r" defTabSz="858838"/>
            <a:r>
              <a:rPr lang="es-ES" sz="1100" i="1">
                <a:latin typeface="Times New Roman" pitchFamily="18" charset="0"/>
              </a:rPr>
              <a:t>3</a:t>
            </a:r>
          </a:p>
        </p:txBody>
      </p:sp>
      <p:sp>
        <p:nvSpPr>
          <p:cNvPr id="120836" name="Rectangle 4"/>
          <p:cNvSpPr>
            <a:spLocks noChangeArrowheads="1"/>
          </p:cNvSpPr>
          <p:nvPr/>
        </p:nvSpPr>
        <p:spPr bwMode="auto">
          <a:xfrm>
            <a:off x="0" y="6515100"/>
            <a:ext cx="3763963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0837" name="Rectangle 5"/>
          <p:cNvSpPr>
            <a:spLocks noChangeArrowheads="1"/>
          </p:cNvSpPr>
          <p:nvPr/>
        </p:nvSpPr>
        <p:spPr bwMode="auto">
          <a:xfrm>
            <a:off x="0" y="0"/>
            <a:ext cx="3763963" cy="34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0838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20839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104775" tIns="52388" rIns="104775" bIns="52388"/>
          <a:lstStyle/>
          <a:p>
            <a:endParaRPr lang="es-CO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ChangeArrowheads="1"/>
          </p:cNvSpPr>
          <p:nvPr/>
        </p:nvSpPr>
        <p:spPr bwMode="auto">
          <a:xfrm>
            <a:off x="4921250" y="0"/>
            <a:ext cx="3765550" cy="34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2883" name="Rectangle 3"/>
          <p:cNvSpPr>
            <a:spLocks noChangeArrowheads="1"/>
          </p:cNvSpPr>
          <p:nvPr/>
        </p:nvSpPr>
        <p:spPr bwMode="auto">
          <a:xfrm>
            <a:off x="4921250" y="6515100"/>
            <a:ext cx="376555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20638" tIns="0" rIns="20638" bIns="0" anchor="b"/>
          <a:lstStyle/>
          <a:p>
            <a:pPr algn="r" defTabSz="858838"/>
            <a:r>
              <a:rPr lang="es-ES" sz="1100" i="1">
                <a:latin typeface="Times New Roman" pitchFamily="18" charset="0"/>
              </a:rPr>
              <a:t>1</a:t>
            </a:r>
          </a:p>
        </p:txBody>
      </p:sp>
      <p:sp>
        <p:nvSpPr>
          <p:cNvPr id="122884" name="Rectangle 4"/>
          <p:cNvSpPr>
            <a:spLocks noChangeArrowheads="1"/>
          </p:cNvSpPr>
          <p:nvPr/>
        </p:nvSpPr>
        <p:spPr bwMode="auto">
          <a:xfrm>
            <a:off x="0" y="6515100"/>
            <a:ext cx="3763963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2885" name="Rectangle 5"/>
          <p:cNvSpPr>
            <a:spLocks noChangeArrowheads="1"/>
          </p:cNvSpPr>
          <p:nvPr/>
        </p:nvSpPr>
        <p:spPr bwMode="auto">
          <a:xfrm>
            <a:off x="0" y="0"/>
            <a:ext cx="3763963" cy="34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2886" name="Rectangle 6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104775" tIns="52388" rIns="104775" bIns="52388"/>
          <a:lstStyle/>
          <a:p>
            <a:endParaRPr lang="es-CO"/>
          </a:p>
        </p:txBody>
      </p:sp>
      <p:sp>
        <p:nvSpPr>
          <p:cNvPr id="122887" name="Rectangle 7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ChangeArrowheads="1"/>
          </p:cNvSpPr>
          <p:nvPr/>
        </p:nvSpPr>
        <p:spPr bwMode="auto">
          <a:xfrm>
            <a:off x="4921250" y="0"/>
            <a:ext cx="3765550" cy="34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4931" name="Rectangle 3"/>
          <p:cNvSpPr>
            <a:spLocks noChangeArrowheads="1"/>
          </p:cNvSpPr>
          <p:nvPr/>
        </p:nvSpPr>
        <p:spPr bwMode="auto">
          <a:xfrm>
            <a:off x="4921250" y="6515100"/>
            <a:ext cx="376555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20638" tIns="0" rIns="20638" bIns="0" anchor="b"/>
          <a:lstStyle/>
          <a:p>
            <a:pPr algn="r" defTabSz="858838"/>
            <a:r>
              <a:rPr lang="es-ES" sz="1100" i="1">
                <a:latin typeface="Times New Roman" pitchFamily="18" charset="0"/>
              </a:rPr>
              <a:t>1</a:t>
            </a:r>
          </a:p>
        </p:txBody>
      </p:sp>
      <p:sp>
        <p:nvSpPr>
          <p:cNvPr id="124932" name="Rectangle 4"/>
          <p:cNvSpPr>
            <a:spLocks noChangeArrowheads="1"/>
          </p:cNvSpPr>
          <p:nvPr/>
        </p:nvSpPr>
        <p:spPr bwMode="auto">
          <a:xfrm>
            <a:off x="0" y="6515100"/>
            <a:ext cx="3763963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4933" name="Rectangle 5"/>
          <p:cNvSpPr>
            <a:spLocks noChangeArrowheads="1"/>
          </p:cNvSpPr>
          <p:nvPr/>
        </p:nvSpPr>
        <p:spPr bwMode="auto">
          <a:xfrm>
            <a:off x="0" y="0"/>
            <a:ext cx="3763963" cy="34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4934" name="Rectangle 6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104775" tIns="52388" rIns="104775" bIns="52388"/>
          <a:lstStyle/>
          <a:p>
            <a:endParaRPr lang="es-CO"/>
          </a:p>
        </p:txBody>
      </p:sp>
      <p:sp>
        <p:nvSpPr>
          <p:cNvPr id="124935" name="Rectangle 7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ChangeArrowheads="1"/>
          </p:cNvSpPr>
          <p:nvPr/>
        </p:nvSpPr>
        <p:spPr bwMode="auto">
          <a:xfrm>
            <a:off x="4921250" y="0"/>
            <a:ext cx="3765550" cy="34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6979" name="Rectangle 3"/>
          <p:cNvSpPr>
            <a:spLocks noChangeArrowheads="1"/>
          </p:cNvSpPr>
          <p:nvPr/>
        </p:nvSpPr>
        <p:spPr bwMode="auto">
          <a:xfrm>
            <a:off x="4921250" y="6515100"/>
            <a:ext cx="376555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20638" tIns="0" rIns="20638" bIns="0" anchor="b"/>
          <a:lstStyle/>
          <a:p>
            <a:pPr algn="r" defTabSz="858838"/>
            <a:r>
              <a:rPr lang="es-ES" sz="1100" i="1">
                <a:latin typeface="Times New Roman" pitchFamily="18" charset="0"/>
              </a:rPr>
              <a:t>1</a:t>
            </a:r>
          </a:p>
        </p:txBody>
      </p:sp>
      <p:sp>
        <p:nvSpPr>
          <p:cNvPr id="126980" name="Rectangle 4"/>
          <p:cNvSpPr>
            <a:spLocks noChangeArrowheads="1"/>
          </p:cNvSpPr>
          <p:nvPr/>
        </p:nvSpPr>
        <p:spPr bwMode="auto">
          <a:xfrm>
            <a:off x="0" y="6515100"/>
            <a:ext cx="3763963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6981" name="Rectangle 5"/>
          <p:cNvSpPr>
            <a:spLocks noChangeArrowheads="1"/>
          </p:cNvSpPr>
          <p:nvPr/>
        </p:nvSpPr>
        <p:spPr bwMode="auto">
          <a:xfrm>
            <a:off x="0" y="0"/>
            <a:ext cx="3763963" cy="34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6982" name="Rectangle 6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104775" tIns="52388" rIns="104775" bIns="52388"/>
          <a:lstStyle/>
          <a:p>
            <a:endParaRPr lang="es-CO"/>
          </a:p>
        </p:txBody>
      </p:sp>
      <p:sp>
        <p:nvSpPr>
          <p:cNvPr id="126983" name="Rectangle 7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ChangeArrowheads="1"/>
          </p:cNvSpPr>
          <p:nvPr/>
        </p:nvSpPr>
        <p:spPr bwMode="auto">
          <a:xfrm>
            <a:off x="4921250" y="0"/>
            <a:ext cx="3765550" cy="34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9027" name="Rectangle 3"/>
          <p:cNvSpPr>
            <a:spLocks noChangeArrowheads="1"/>
          </p:cNvSpPr>
          <p:nvPr/>
        </p:nvSpPr>
        <p:spPr bwMode="auto">
          <a:xfrm>
            <a:off x="4921250" y="6515100"/>
            <a:ext cx="376555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20638" tIns="0" rIns="20638" bIns="0" anchor="b"/>
          <a:lstStyle/>
          <a:p>
            <a:pPr algn="r" defTabSz="858838"/>
            <a:r>
              <a:rPr lang="es-ES" sz="1100" i="1">
                <a:latin typeface="Times New Roman" pitchFamily="18" charset="0"/>
              </a:rPr>
              <a:t>3</a:t>
            </a:r>
          </a:p>
        </p:txBody>
      </p:sp>
      <p:sp>
        <p:nvSpPr>
          <p:cNvPr id="129028" name="Rectangle 4"/>
          <p:cNvSpPr>
            <a:spLocks noChangeArrowheads="1"/>
          </p:cNvSpPr>
          <p:nvPr/>
        </p:nvSpPr>
        <p:spPr bwMode="auto">
          <a:xfrm>
            <a:off x="0" y="6515100"/>
            <a:ext cx="3763963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9029" name="Rectangle 5"/>
          <p:cNvSpPr>
            <a:spLocks noChangeArrowheads="1"/>
          </p:cNvSpPr>
          <p:nvPr/>
        </p:nvSpPr>
        <p:spPr bwMode="auto">
          <a:xfrm>
            <a:off x="0" y="0"/>
            <a:ext cx="3763963" cy="34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903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29031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104775" tIns="52388" rIns="104775" bIns="52388"/>
          <a:lstStyle/>
          <a:p>
            <a:endParaRPr lang="es-CO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ChangeArrowheads="1"/>
          </p:cNvSpPr>
          <p:nvPr/>
        </p:nvSpPr>
        <p:spPr bwMode="auto">
          <a:xfrm>
            <a:off x="4921250" y="0"/>
            <a:ext cx="3765550" cy="34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1075" name="Rectangle 3"/>
          <p:cNvSpPr>
            <a:spLocks noChangeArrowheads="1"/>
          </p:cNvSpPr>
          <p:nvPr/>
        </p:nvSpPr>
        <p:spPr bwMode="auto">
          <a:xfrm>
            <a:off x="4921250" y="6515100"/>
            <a:ext cx="376555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20638" tIns="0" rIns="20638" bIns="0" anchor="b"/>
          <a:lstStyle/>
          <a:p>
            <a:pPr algn="r" defTabSz="858838"/>
            <a:r>
              <a:rPr lang="es-ES" sz="1100" i="1">
                <a:latin typeface="Times New Roman" pitchFamily="18" charset="0"/>
              </a:rPr>
              <a:t>3</a:t>
            </a:r>
          </a:p>
        </p:txBody>
      </p:sp>
      <p:sp>
        <p:nvSpPr>
          <p:cNvPr id="131076" name="Rectangle 4"/>
          <p:cNvSpPr>
            <a:spLocks noChangeArrowheads="1"/>
          </p:cNvSpPr>
          <p:nvPr/>
        </p:nvSpPr>
        <p:spPr bwMode="auto">
          <a:xfrm>
            <a:off x="0" y="6515100"/>
            <a:ext cx="3763963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1077" name="Rectangle 5"/>
          <p:cNvSpPr>
            <a:spLocks noChangeArrowheads="1"/>
          </p:cNvSpPr>
          <p:nvPr/>
        </p:nvSpPr>
        <p:spPr bwMode="auto">
          <a:xfrm>
            <a:off x="0" y="0"/>
            <a:ext cx="3763963" cy="34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1078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31079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104775" tIns="52388" rIns="104775" bIns="52388"/>
          <a:lstStyle/>
          <a:p>
            <a:endParaRPr lang="es-CO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ChangeArrowheads="1"/>
          </p:cNvSpPr>
          <p:nvPr/>
        </p:nvSpPr>
        <p:spPr bwMode="auto">
          <a:xfrm>
            <a:off x="4921250" y="0"/>
            <a:ext cx="3765550" cy="34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3123" name="Rectangle 3"/>
          <p:cNvSpPr>
            <a:spLocks noChangeArrowheads="1"/>
          </p:cNvSpPr>
          <p:nvPr/>
        </p:nvSpPr>
        <p:spPr bwMode="auto">
          <a:xfrm>
            <a:off x="4921250" y="6515100"/>
            <a:ext cx="376555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20638" tIns="0" rIns="20638" bIns="0" anchor="b"/>
          <a:lstStyle/>
          <a:p>
            <a:pPr algn="r" defTabSz="858838"/>
            <a:r>
              <a:rPr lang="es-ES" sz="1100" i="1">
                <a:latin typeface="Times New Roman" pitchFamily="18" charset="0"/>
              </a:rPr>
              <a:t>3</a:t>
            </a:r>
          </a:p>
        </p:txBody>
      </p:sp>
      <p:sp>
        <p:nvSpPr>
          <p:cNvPr id="133124" name="Rectangle 4"/>
          <p:cNvSpPr>
            <a:spLocks noChangeArrowheads="1"/>
          </p:cNvSpPr>
          <p:nvPr/>
        </p:nvSpPr>
        <p:spPr bwMode="auto">
          <a:xfrm>
            <a:off x="0" y="6515100"/>
            <a:ext cx="3763963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3125" name="Rectangle 5"/>
          <p:cNvSpPr>
            <a:spLocks noChangeArrowheads="1"/>
          </p:cNvSpPr>
          <p:nvPr/>
        </p:nvSpPr>
        <p:spPr bwMode="auto">
          <a:xfrm>
            <a:off x="0" y="0"/>
            <a:ext cx="3763963" cy="34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3126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33127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104775" tIns="52388" rIns="104775" bIns="52388"/>
          <a:lstStyle/>
          <a:p>
            <a:endParaRPr lang="es-CO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ChangeArrowheads="1"/>
          </p:cNvSpPr>
          <p:nvPr/>
        </p:nvSpPr>
        <p:spPr bwMode="auto">
          <a:xfrm>
            <a:off x="4921250" y="0"/>
            <a:ext cx="3765550" cy="34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5171" name="Rectangle 3"/>
          <p:cNvSpPr>
            <a:spLocks noChangeArrowheads="1"/>
          </p:cNvSpPr>
          <p:nvPr/>
        </p:nvSpPr>
        <p:spPr bwMode="auto">
          <a:xfrm>
            <a:off x="4921250" y="6515100"/>
            <a:ext cx="376555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20638" tIns="0" rIns="20638" bIns="0" anchor="b"/>
          <a:lstStyle/>
          <a:p>
            <a:pPr algn="r" defTabSz="858838"/>
            <a:r>
              <a:rPr lang="es-ES" sz="1100" i="1">
                <a:latin typeface="Times New Roman" pitchFamily="18" charset="0"/>
              </a:rPr>
              <a:t>3</a:t>
            </a:r>
          </a:p>
        </p:txBody>
      </p:sp>
      <p:sp>
        <p:nvSpPr>
          <p:cNvPr id="135172" name="Rectangle 4"/>
          <p:cNvSpPr>
            <a:spLocks noChangeArrowheads="1"/>
          </p:cNvSpPr>
          <p:nvPr/>
        </p:nvSpPr>
        <p:spPr bwMode="auto">
          <a:xfrm>
            <a:off x="0" y="6515100"/>
            <a:ext cx="3763963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5173" name="Rectangle 5"/>
          <p:cNvSpPr>
            <a:spLocks noChangeArrowheads="1"/>
          </p:cNvSpPr>
          <p:nvPr/>
        </p:nvSpPr>
        <p:spPr bwMode="auto">
          <a:xfrm>
            <a:off x="0" y="0"/>
            <a:ext cx="3763963" cy="34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5174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35175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104775" tIns="52388" rIns="104775" bIns="52388"/>
          <a:lstStyle/>
          <a:p>
            <a:endParaRPr lang="es-CO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ChangeArrowheads="1"/>
          </p:cNvSpPr>
          <p:nvPr/>
        </p:nvSpPr>
        <p:spPr bwMode="auto">
          <a:xfrm>
            <a:off x="4921250" y="0"/>
            <a:ext cx="3765550" cy="34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7219" name="Rectangle 3"/>
          <p:cNvSpPr>
            <a:spLocks noChangeArrowheads="1"/>
          </p:cNvSpPr>
          <p:nvPr/>
        </p:nvSpPr>
        <p:spPr bwMode="auto">
          <a:xfrm>
            <a:off x="4921250" y="6515100"/>
            <a:ext cx="376555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20638" tIns="0" rIns="20638" bIns="0" anchor="b"/>
          <a:lstStyle/>
          <a:p>
            <a:pPr algn="r" defTabSz="858838"/>
            <a:r>
              <a:rPr lang="es-ES" sz="1100" i="1">
                <a:latin typeface="Times New Roman" pitchFamily="18" charset="0"/>
              </a:rPr>
              <a:t>3</a:t>
            </a:r>
          </a:p>
        </p:txBody>
      </p:sp>
      <p:sp>
        <p:nvSpPr>
          <p:cNvPr id="137220" name="Rectangle 4"/>
          <p:cNvSpPr>
            <a:spLocks noChangeArrowheads="1"/>
          </p:cNvSpPr>
          <p:nvPr/>
        </p:nvSpPr>
        <p:spPr bwMode="auto">
          <a:xfrm>
            <a:off x="0" y="6515100"/>
            <a:ext cx="3763963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7221" name="Rectangle 5"/>
          <p:cNvSpPr>
            <a:spLocks noChangeArrowheads="1"/>
          </p:cNvSpPr>
          <p:nvPr/>
        </p:nvSpPr>
        <p:spPr bwMode="auto">
          <a:xfrm>
            <a:off x="0" y="0"/>
            <a:ext cx="3763963" cy="34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722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37223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104775" tIns="52388" rIns="104775" bIns="52388"/>
          <a:lstStyle/>
          <a:p>
            <a:endParaRPr lang="es-CO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4921250" y="0"/>
            <a:ext cx="3765550" cy="34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4921250" y="6515100"/>
            <a:ext cx="376555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20638" tIns="0" rIns="20638" bIns="0" anchor="b"/>
          <a:lstStyle/>
          <a:p>
            <a:pPr algn="r" defTabSz="858838"/>
            <a:r>
              <a:rPr lang="es-ES" sz="1100" i="1">
                <a:latin typeface="Times New Roman" pitchFamily="18" charset="0"/>
              </a:rPr>
              <a:t>3</a:t>
            </a:r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0" y="6515100"/>
            <a:ext cx="3763963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0" y="0"/>
            <a:ext cx="3763963" cy="34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4343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104775" tIns="52388" rIns="104775" bIns="52388"/>
          <a:lstStyle/>
          <a:p>
            <a:endParaRPr lang="es-CO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ChangeArrowheads="1"/>
          </p:cNvSpPr>
          <p:nvPr/>
        </p:nvSpPr>
        <p:spPr bwMode="auto">
          <a:xfrm>
            <a:off x="4921250" y="0"/>
            <a:ext cx="3765550" cy="34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9267" name="Rectangle 3"/>
          <p:cNvSpPr>
            <a:spLocks noChangeArrowheads="1"/>
          </p:cNvSpPr>
          <p:nvPr/>
        </p:nvSpPr>
        <p:spPr bwMode="auto">
          <a:xfrm>
            <a:off x="4921250" y="6515100"/>
            <a:ext cx="376555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20638" tIns="0" rIns="20638" bIns="0" anchor="b"/>
          <a:lstStyle/>
          <a:p>
            <a:pPr algn="r" defTabSz="858838"/>
            <a:r>
              <a:rPr lang="es-ES" sz="1100" i="1">
                <a:latin typeface="Times New Roman" pitchFamily="18" charset="0"/>
              </a:rPr>
              <a:t>3</a:t>
            </a:r>
          </a:p>
        </p:txBody>
      </p:sp>
      <p:sp>
        <p:nvSpPr>
          <p:cNvPr id="139268" name="Rectangle 4"/>
          <p:cNvSpPr>
            <a:spLocks noChangeArrowheads="1"/>
          </p:cNvSpPr>
          <p:nvPr/>
        </p:nvSpPr>
        <p:spPr bwMode="auto">
          <a:xfrm>
            <a:off x="0" y="6515100"/>
            <a:ext cx="3763963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9269" name="Rectangle 5"/>
          <p:cNvSpPr>
            <a:spLocks noChangeArrowheads="1"/>
          </p:cNvSpPr>
          <p:nvPr/>
        </p:nvSpPr>
        <p:spPr bwMode="auto">
          <a:xfrm>
            <a:off x="0" y="0"/>
            <a:ext cx="3763963" cy="34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927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39271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104775" tIns="52388" rIns="104775" bIns="52388"/>
          <a:lstStyle/>
          <a:p>
            <a:endParaRPr lang="es-CO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ChangeArrowheads="1"/>
          </p:cNvSpPr>
          <p:nvPr/>
        </p:nvSpPr>
        <p:spPr bwMode="auto">
          <a:xfrm>
            <a:off x="4921250" y="0"/>
            <a:ext cx="3765550" cy="34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1315" name="Rectangle 3"/>
          <p:cNvSpPr>
            <a:spLocks noChangeArrowheads="1"/>
          </p:cNvSpPr>
          <p:nvPr/>
        </p:nvSpPr>
        <p:spPr bwMode="auto">
          <a:xfrm>
            <a:off x="4921250" y="6515100"/>
            <a:ext cx="376555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20638" tIns="0" rIns="20638" bIns="0" anchor="b"/>
          <a:lstStyle/>
          <a:p>
            <a:pPr algn="r" defTabSz="858838"/>
            <a:r>
              <a:rPr lang="es-ES" sz="1100" i="1">
                <a:latin typeface="Times New Roman" pitchFamily="18" charset="0"/>
              </a:rPr>
              <a:t>3</a:t>
            </a:r>
          </a:p>
        </p:txBody>
      </p:sp>
      <p:sp>
        <p:nvSpPr>
          <p:cNvPr id="141316" name="Rectangle 4"/>
          <p:cNvSpPr>
            <a:spLocks noChangeArrowheads="1"/>
          </p:cNvSpPr>
          <p:nvPr/>
        </p:nvSpPr>
        <p:spPr bwMode="auto">
          <a:xfrm>
            <a:off x="0" y="6515100"/>
            <a:ext cx="3763963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1317" name="Rectangle 5"/>
          <p:cNvSpPr>
            <a:spLocks noChangeArrowheads="1"/>
          </p:cNvSpPr>
          <p:nvPr/>
        </p:nvSpPr>
        <p:spPr bwMode="auto">
          <a:xfrm>
            <a:off x="0" y="0"/>
            <a:ext cx="3763963" cy="34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1318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41319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104775" tIns="52388" rIns="104775" bIns="52388"/>
          <a:lstStyle/>
          <a:p>
            <a:endParaRPr lang="es-CO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ChangeArrowheads="1"/>
          </p:cNvSpPr>
          <p:nvPr/>
        </p:nvSpPr>
        <p:spPr bwMode="auto">
          <a:xfrm>
            <a:off x="4921250" y="0"/>
            <a:ext cx="3765550" cy="34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363" name="Rectangle 3"/>
          <p:cNvSpPr>
            <a:spLocks noChangeArrowheads="1"/>
          </p:cNvSpPr>
          <p:nvPr/>
        </p:nvSpPr>
        <p:spPr bwMode="auto">
          <a:xfrm>
            <a:off x="4921250" y="6515100"/>
            <a:ext cx="376555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20638" tIns="0" rIns="20638" bIns="0" anchor="b"/>
          <a:lstStyle/>
          <a:p>
            <a:pPr algn="r" defTabSz="858838"/>
            <a:r>
              <a:rPr lang="es-ES" sz="1100" i="1">
                <a:latin typeface="Times New Roman" pitchFamily="18" charset="0"/>
              </a:rPr>
              <a:t>3</a:t>
            </a:r>
          </a:p>
        </p:txBody>
      </p:sp>
      <p:sp>
        <p:nvSpPr>
          <p:cNvPr id="143364" name="Rectangle 4"/>
          <p:cNvSpPr>
            <a:spLocks noChangeArrowheads="1"/>
          </p:cNvSpPr>
          <p:nvPr/>
        </p:nvSpPr>
        <p:spPr bwMode="auto">
          <a:xfrm>
            <a:off x="0" y="6515100"/>
            <a:ext cx="3763963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365" name="Rectangle 5"/>
          <p:cNvSpPr>
            <a:spLocks noChangeArrowheads="1"/>
          </p:cNvSpPr>
          <p:nvPr/>
        </p:nvSpPr>
        <p:spPr bwMode="auto">
          <a:xfrm>
            <a:off x="0" y="0"/>
            <a:ext cx="3763963" cy="34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366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43367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104775" tIns="52388" rIns="104775" bIns="52388"/>
          <a:lstStyle/>
          <a:p>
            <a:endParaRPr lang="es-CO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ChangeArrowheads="1"/>
          </p:cNvSpPr>
          <p:nvPr/>
        </p:nvSpPr>
        <p:spPr bwMode="auto">
          <a:xfrm>
            <a:off x="4921250" y="0"/>
            <a:ext cx="3765550" cy="34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5411" name="Rectangle 3"/>
          <p:cNvSpPr>
            <a:spLocks noChangeArrowheads="1"/>
          </p:cNvSpPr>
          <p:nvPr/>
        </p:nvSpPr>
        <p:spPr bwMode="auto">
          <a:xfrm>
            <a:off x="4921250" y="6515100"/>
            <a:ext cx="376555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20638" tIns="0" rIns="20638" bIns="0" anchor="b"/>
          <a:lstStyle/>
          <a:p>
            <a:pPr algn="r" defTabSz="858838"/>
            <a:r>
              <a:rPr lang="es-ES" sz="1100" i="1">
                <a:latin typeface="Times New Roman" pitchFamily="18" charset="0"/>
              </a:rPr>
              <a:t>3</a:t>
            </a:r>
          </a:p>
        </p:txBody>
      </p:sp>
      <p:sp>
        <p:nvSpPr>
          <p:cNvPr id="145412" name="Rectangle 4"/>
          <p:cNvSpPr>
            <a:spLocks noChangeArrowheads="1"/>
          </p:cNvSpPr>
          <p:nvPr/>
        </p:nvSpPr>
        <p:spPr bwMode="auto">
          <a:xfrm>
            <a:off x="0" y="6515100"/>
            <a:ext cx="3763963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5413" name="Rectangle 5"/>
          <p:cNvSpPr>
            <a:spLocks noChangeArrowheads="1"/>
          </p:cNvSpPr>
          <p:nvPr/>
        </p:nvSpPr>
        <p:spPr bwMode="auto">
          <a:xfrm>
            <a:off x="0" y="0"/>
            <a:ext cx="3763963" cy="34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5414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45415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104775" tIns="52388" rIns="104775" bIns="52388"/>
          <a:lstStyle/>
          <a:p>
            <a:endParaRPr lang="es-CO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ChangeArrowheads="1"/>
          </p:cNvSpPr>
          <p:nvPr/>
        </p:nvSpPr>
        <p:spPr bwMode="auto">
          <a:xfrm>
            <a:off x="4921250" y="0"/>
            <a:ext cx="3765550" cy="34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7459" name="Rectangle 3"/>
          <p:cNvSpPr>
            <a:spLocks noChangeArrowheads="1"/>
          </p:cNvSpPr>
          <p:nvPr/>
        </p:nvSpPr>
        <p:spPr bwMode="auto">
          <a:xfrm>
            <a:off x="4921250" y="6515100"/>
            <a:ext cx="376555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20638" tIns="0" rIns="20638" bIns="0" anchor="b"/>
          <a:lstStyle/>
          <a:p>
            <a:pPr algn="r" defTabSz="858838"/>
            <a:r>
              <a:rPr lang="es-ES" sz="1100" i="1">
                <a:latin typeface="Times New Roman" pitchFamily="18" charset="0"/>
              </a:rPr>
              <a:t>3</a:t>
            </a:r>
          </a:p>
        </p:txBody>
      </p:sp>
      <p:sp>
        <p:nvSpPr>
          <p:cNvPr id="147460" name="Rectangle 4"/>
          <p:cNvSpPr>
            <a:spLocks noChangeArrowheads="1"/>
          </p:cNvSpPr>
          <p:nvPr/>
        </p:nvSpPr>
        <p:spPr bwMode="auto">
          <a:xfrm>
            <a:off x="0" y="6515100"/>
            <a:ext cx="3763963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7461" name="Rectangle 5"/>
          <p:cNvSpPr>
            <a:spLocks noChangeArrowheads="1"/>
          </p:cNvSpPr>
          <p:nvPr/>
        </p:nvSpPr>
        <p:spPr bwMode="auto">
          <a:xfrm>
            <a:off x="0" y="0"/>
            <a:ext cx="3763963" cy="34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746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47463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104775" tIns="52388" rIns="104775" bIns="52388"/>
          <a:lstStyle/>
          <a:p>
            <a:endParaRPr lang="es-CO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ChangeArrowheads="1"/>
          </p:cNvSpPr>
          <p:nvPr/>
        </p:nvSpPr>
        <p:spPr bwMode="auto">
          <a:xfrm>
            <a:off x="4921250" y="0"/>
            <a:ext cx="3765550" cy="34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9507" name="Rectangle 3"/>
          <p:cNvSpPr>
            <a:spLocks noChangeArrowheads="1"/>
          </p:cNvSpPr>
          <p:nvPr/>
        </p:nvSpPr>
        <p:spPr bwMode="auto">
          <a:xfrm>
            <a:off x="4921250" y="6515100"/>
            <a:ext cx="376555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20638" tIns="0" rIns="20638" bIns="0" anchor="b"/>
          <a:lstStyle/>
          <a:p>
            <a:pPr algn="r" defTabSz="858838"/>
            <a:r>
              <a:rPr lang="es-ES" sz="1100" i="1">
                <a:latin typeface="Times New Roman" pitchFamily="18" charset="0"/>
              </a:rPr>
              <a:t>3</a:t>
            </a:r>
          </a:p>
        </p:txBody>
      </p:sp>
      <p:sp>
        <p:nvSpPr>
          <p:cNvPr id="149508" name="Rectangle 4"/>
          <p:cNvSpPr>
            <a:spLocks noChangeArrowheads="1"/>
          </p:cNvSpPr>
          <p:nvPr/>
        </p:nvSpPr>
        <p:spPr bwMode="auto">
          <a:xfrm>
            <a:off x="0" y="6515100"/>
            <a:ext cx="3763963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9509" name="Rectangle 5"/>
          <p:cNvSpPr>
            <a:spLocks noChangeArrowheads="1"/>
          </p:cNvSpPr>
          <p:nvPr/>
        </p:nvSpPr>
        <p:spPr bwMode="auto">
          <a:xfrm>
            <a:off x="0" y="0"/>
            <a:ext cx="3763963" cy="34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951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49511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104775" tIns="52388" rIns="104775" bIns="52388"/>
          <a:lstStyle/>
          <a:p>
            <a:endParaRPr lang="es-CO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ChangeArrowheads="1"/>
          </p:cNvSpPr>
          <p:nvPr/>
        </p:nvSpPr>
        <p:spPr bwMode="auto">
          <a:xfrm>
            <a:off x="4921250" y="0"/>
            <a:ext cx="3765550" cy="34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1555" name="Rectangle 3"/>
          <p:cNvSpPr>
            <a:spLocks noChangeArrowheads="1"/>
          </p:cNvSpPr>
          <p:nvPr/>
        </p:nvSpPr>
        <p:spPr bwMode="auto">
          <a:xfrm>
            <a:off x="4921250" y="6515100"/>
            <a:ext cx="376555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20638" tIns="0" rIns="20638" bIns="0" anchor="b"/>
          <a:lstStyle/>
          <a:p>
            <a:pPr algn="r" defTabSz="858838"/>
            <a:r>
              <a:rPr lang="es-ES" sz="1100" i="1">
                <a:latin typeface="Times New Roman" pitchFamily="18" charset="0"/>
              </a:rPr>
              <a:t>24</a:t>
            </a:r>
          </a:p>
        </p:txBody>
      </p:sp>
      <p:sp>
        <p:nvSpPr>
          <p:cNvPr id="151556" name="Rectangle 4"/>
          <p:cNvSpPr>
            <a:spLocks noChangeArrowheads="1"/>
          </p:cNvSpPr>
          <p:nvPr/>
        </p:nvSpPr>
        <p:spPr bwMode="auto">
          <a:xfrm>
            <a:off x="0" y="6515100"/>
            <a:ext cx="3763963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1557" name="Rectangle 5"/>
          <p:cNvSpPr>
            <a:spLocks noChangeArrowheads="1"/>
          </p:cNvSpPr>
          <p:nvPr/>
        </p:nvSpPr>
        <p:spPr bwMode="auto">
          <a:xfrm>
            <a:off x="0" y="0"/>
            <a:ext cx="3763963" cy="34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1558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51559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CO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ChangeArrowheads="1"/>
          </p:cNvSpPr>
          <p:nvPr/>
        </p:nvSpPr>
        <p:spPr bwMode="auto">
          <a:xfrm>
            <a:off x="4921250" y="0"/>
            <a:ext cx="3765550" cy="34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603" name="Rectangle 3"/>
          <p:cNvSpPr>
            <a:spLocks noChangeArrowheads="1"/>
          </p:cNvSpPr>
          <p:nvPr/>
        </p:nvSpPr>
        <p:spPr bwMode="auto">
          <a:xfrm>
            <a:off x="4921250" y="6515100"/>
            <a:ext cx="376555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20638" tIns="0" rIns="20638" bIns="0" anchor="b"/>
          <a:lstStyle/>
          <a:p>
            <a:pPr algn="r" defTabSz="858838"/>
            <a:r>
              <a:rPr lang="es-ES" sz="1100" i="1">
                <a:latin typeface="Times New Roman" pitchFamily="18" charset="0"/>
              </a:rPr>
              <a:t>25</a:t>
            </a:r>
          </a:p>
        </p:txBody>
      </p:sp>
      <p:sp>
        <p:nvSpPr>
          <p:cNvPr id="153604" name="Rectangle 4"/>
          <p:cNvSpPr>
            <a:spLocks noChangeArrowheads="1"/>
          </p:cNvSpPr>
          <p:nvPr/>
        </p:nvSpPr>
        <p:spPr bwMode="auto">
          <a:xfrm>
            <a:off x="0" y="6515100"/>
            <a:ext cx="3763963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605" name="Rectangle 5"/>
          <p:cNvSpPr>
            <a:spLocks noChangeArrowheads="1"/>
          </p:cNvSpPr>
          <p:nvPr/>
        </p:nvSpPr>
        <p:spPr bwMode="auto">
          <a:xfrm>
            <a:off x="0" y="0"/>
            <a:ext cx="3763963" cy="34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606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53607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CO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ChangeArrowheads="1"/>
          </p:cNvSpPr>
          <p:nvPr/>
        </p:nvSpPr>
        <p:spPr bwMode="auto">
          <a:xfrm>
            <a:off x="4921250" y="0"/>
            <a:ext cx="3765550" cy="34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5651" name="Rectangle 3"/>
          <p:cNvSpPr>
            <a:spLocks noChangeArrowheads="1"/>
          </p:cNvSpPr>
          <p:nvPr/>
        </p:nvSpPr>
        <p:spPr bwMode="auto">
          <a:xfrm>
            <a:off x="4921250" y="6515100"/>
            <a:ext cx="376555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20638" tIns="0" rIns="20638" bIns="0" anchor="b"/>
          <a:lstStyle/>
          <a:p>
            <a:pPr algn="r" defTabSz="858838"/>
            <a:r>
              <a:rPr lang="es-ES" sz="1100" i="1">
                <a:latin typeface="Times New Roman" pitchFamily="18" charset="0"/>
              </a:rPr>
              <a:t>25</a:t>
            </a:r>
          </a:p>
        </p:txBody>
      </p:sp>
      <p:sp>
        <p:nvSpPr>
          <p:cNvPr id="155652" name="Rectangle 4"/>
          <p:cNvSpPr>
            <a:spLocks noChangeArrowheads="1"/>
          </p:cNvSpPr>
          <p:nvPr/>
        </p:nvSpPr>
        <p:spPr bwMode="auto">
          <a:xfrm>
            <a:off x="0" y="6515100"/>
            <a:ext cx="3763963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5653" name="Rectangle 5"/>
          <p:cNvSpPr>
            <a:spLocks noChangeArrowheads="1"/>
          </p:cNvSpPr>
          <p:nvPr/>
        </p:nvSpPr>
        <p:spPr bwMode="auto">
          <a:xfrm>
            <a:off x="0" y="0"/>
            <a:ext cx="3763963" cy="34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5654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55655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CO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4921250" y="0"/>
            <a:ext cx="3765550" cy="34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4921250" y="6515100"/>
            <a:ext cx="376555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20638" tIns="0" rIns="20638" bIns="0" anchor="b"/>
          <a:lstStyle/>
          <a:p>
            <a:pPr algn="r" defTabSz="858838"/>
            <a:r>
              <a:rPr lang="es-ES" sz="1100" i="1">
                <a:latin typeface="Times New Roman" pitchFamily="18" charset="0"/>
              </a:rPr>
              <a:t>4</a:t>
            </a:r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0" y="6515100"/>
            <a:ext cx="3763963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389" name="Rectangle 5"/>
          <p:cNvSpPr>
            <a:spLocks noChangeArrowheads="1"/>
          </p:cNvSpPr>
          <p:nvPr/>
        </p:nvSpPr>
        <p:spPr bwMode="auto">
          <a:xfrm>
            <a:off x="0" y="0"/>
            <a:ext cx="3763963" cy="34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39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6391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104775" tIns="52388" rIns="104775" bIns="52388"/>
          <a:lstStyle/>
          <a:p>
            <a:endParaRPr lang="es-CO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4921250" y="0"/>
            <a:ext cx="3765550" cy="34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4921250" y="6515100"/>
            <a:ext cx="376555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20638" tIns="0" rIns="20638" bIns="0" anchor="b"/>
          <a:lstStyle/>
          <a:p>
            <a:pPr algn="r" defTabSz="858838"/>
            <a:r>
              <a:rPr lang="es-ES" sz="1100" i="1">
                <a:latin typeface="Times New Roman" pitchFamily="18" charset="0"/>
              </a:rPr>
              <a:t>4</a:t>
            </a:r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0" y="6515100"/>
            <a:ext cx="3763963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0" y="0"/>
            <a:ext cx="3763963" cy="34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438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8439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104775" tIns="52388" rIns="104775" bIns="52388"/>
          <a:lstStyle/>
          <a:p>
            <a:endParaRPr lang="es-CO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4921250" y="0"/>
            <a:ext cx="3765550" cy="34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483" name="Rectangle 3"/>
          <p:cNvSpPr>
            <a:spLocks noChangeArrowheads="1"/>
          </p:cNvSpPr>
          <p:nvPr/>
        </p:nvSpPr>
        <p:spPr bwMode="auto">
          <a:xfrm>
            <a:off x="4921250" y="6515100"/>
            <a:ext cx="376555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20638" tIns="0" rIns="20638" bIns="0" anchor="b"/>
          <a:lstStyle/>
          <a:p>
            <a:pPr algn="r" defTabSz="858838"/>
            <a:r>
              <a:rPr lang="es-ES" sz="1100" i="1">
                <a:latin typeface="Times New Roman" pitchFamily="18" charset="0"/>
              </a:rPr>
              <a:t>5</a:t>
            </a:r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0" y="6515100"/>
            <a:ext cx="3763963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485" name="Rectangle 5"/>
          <p:cNvSpPr>
            <a:spLocks noChangeArrowheads="1"/>
          </p:cNvSpPr>
          <p:nvPr/>
        </p:nvSpPr>
        <p:spPr bwMode="auto">
          <a:xfrm>
            <a:off x="0" y="0"/>
            <a:ext cx="3763963" cy="34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486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20487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104775" tIns="52388" rIns="104775" bIns="52388"/>
          <a:lstStyle/>
          <a:p>
            <a:endParaRPr lang="es-CO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303213" y="6303963"/>
            <a:ext cx="8389937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algn="ctr" defTabSz="762000"/>
            <a:endParaRPr lang="es-ES" sz="1200">
              <a:latin typeface="Times New Roman" pitchFamily="18" charset="0"/>
            </a:endParaRPr>
          </a:p>
          <a:p>
            <a:pPr algn="ctr" defTabSz="762000"/>
            <a:r>
              <a:rPr lang="es-ES" sz="1000">
                <a:solidFill>
                  <a:srgbClr val="663300"/>
                </a:solidFill>
                <a:latin typeface="Arial" pitchFamily="34" charset="0"/>
              </a:rPr>
              <a:t>John Freddy Duitama M.					U.deA. Facultad de Ingeniería</a:t>
            </a:r>
            <a:r>
              <a:rPr lang="es-ES" sz="1200">
                <a:latin typeface="Times New Roman" pitchFamily="18" charset="0"/>
              </a:rPr>
              <a:t>	 </a:t>
            </a:r>
            <a:fld id="{B94D9364-9F76-4BA4-AD0B-16157364CFB3}" type="slidenum">
              <a:rPr lang="es-ES" sz="1200">
                <a:latin typeface="Times New Roman" pitchFamily="18" charset="0"/>
              </a:rPr>
              <a:pPr algn="ctr" defTabSz="762000"/>
              <a:t>‹Nº›</a:t>
            </a:fld>
            <a:endParaRPr lang="es-ES" sz="1200">
              <a:latin typeface="Times New Roman" pitchFamily="18" charset="0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131763" y="61913"/>
            <a:ext cx="8782050" cy="66944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8" name="Line 4"/>
          <p:cNvSpPr>
            <a:spLocks noChangeShapeType="1"/>
          </p:cNvSpPr>
          <p:nvPr/>
        </p:nvSpPr>
        <p:spPr bwMode="auto">
          <a:xfrm>
            <a:off x="704850" y="6499225"/>
            <a:ext cx="72961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oleObject" Target="../embeddings/oleObject1.bin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oleObject" Target="../embeddings/oleObject21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oleObject" Target="../embeddings/oleObject22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5" Type="http://schemas.openxmlformats.org/officeDocument/2006/relationships/oleObject" Target="../embeddings/oleObject24.bin"/><Relationship Id="rId4" Type="http://schemas.openxmlformats.org/officeDocument/2006/relationships/oleObject" Target="../embeddings/oleObject23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5" Type="http://schemas.openxmlformats.org/officeDocument/2006/relationships/oleObject" Target="../embeddings/oleObject26.bin"/><Relationship Id="rId4" Type="http://schemas.openxmlformats.org/officeDocument/2006/relationships/oleObject" Target="../embeddings/oleObject25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oleObject" Target="../embeddings/oleObject27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4" Type="http://schemas.openxmlformats.org/officeDocument/2006/relationships/oleObject" Target="../embeddings/oleObject28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4" Type="http://schemas.openxmlformats.org/officeDocument/2006/relationships/oleObject" Target="../embeddings/oleObject29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32.bin"/><Relationship Id="rId5" Type="http://schemas.openxmlformats.org/officeDocument/2006/relationships/oleObject" Target="../embeddings/oleObject31.bin"/><Relationship Id="rId4" Type="http://schemas.openxmlformats.org/officeDocument/2006/relationships/oleObject" Target="../embeddings/oleObject30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7" Type="http://schemas.openxmlformats.org/officeDocument/2006/relationships/oleObject" Target="../embeddings/oleObject3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35.bin"/><Relationship Id="rId5" Type="http://schemas.openxmlformats.org/officeDocument/2006/relationships/oleObject" Target="../embeddings/oleObject34.bin"/><Relationship Id="rId4" Type="http://schemas.openxmlformats.org/officeDocument/2006/relationships/oleObject" Target="../embeddings/oleObject33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5" Type="http://schemas.openxmlformats.org/officeDocument/2006/relationships/oleObject" Target="../embeddings/oleObject38.bin"/><Relationship Id="rId4" Type="http://schemas.openxmlformats.org/officeDocument/2006/relationships/oleObject" Target="../embeddings/oleObject37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3.bin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4" Type="http://schemas.openxmlformats.org/officeDocument/2006/relationships/oleObject" Target="../embeddings/oleObject39.bin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5" Type="http://schemas.openxmlformats.org/officeDocument/2006/relationships/oleObject" Target="../embeddings/oleObject41.bin"/><Relationship Id="rId4" Type="http://schemas.openxmlformats.org/officeDocument/2006/relationships/oleObject" Target="../embeddings/oleObject40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5" Type="http://schemas.openxmlformats.org/officeDocument/2006/relationships/oleObject" Target="../embeddings/oleObject43.bin"/><Relationship Id="rId4" Type="http://schemas.openxmlformats.org/officeDocument/2006/relationships/oleObject" Target="../embeddings/oleObject42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4" Type="http://schemas.openxmlformats.org/officeDocument/2006/relationships/oleObject" Target="../embeddings/oleObject44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5" Type="http://schemas.openxmlformats.org/officeDocument/2006/relationships/oleObject" Target="../embeddings/oleObject46.bin"/><Relationship Id="rId4" Type="http://schemas.openxmlformats.org/officeDocument/2006/relationships/oleObject" Target="../embeddings/oleObject45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4" Type="http://schemas.openxmlformats.org/officeDocument/2006/relationships/oleObject" Target="../embeddings/oleObject47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4" Type="http://schemas.openxmlformats.org/officeDocument/2006/relationships/oleObject" Target="../embeddings/oleObject48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4" Type="http://schemas.openxmlformats.org/officeDocument/2006/relationships/oleObject" Target="../embeddings/oleObject49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openxmlformats.org/officeDocument/2006/relationships/notesSlide" Target="../notesSlides/notesSlide3.xml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5.bin"/><Relationship Id="rId5" Type="http://schemas.openxmlformats.org/officeDocument/2006/relationships/oleObject" Target="../embeddings/oleObject4.bin"/><Relationship Id="rId4" Type="http://schemas.openxmlformats.org/officeDocument/2006/relationships/oleObject" Target="../embeddings/Documento_de_Microsoft_Office_Word_97-20031.doc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5" Type="http://schemas.openxmlformats.org/officeDocument/2006/relationships/oleObject" Target="../embeddings/oleObject51.bin"/><Relationship Id="rId4" Type="http://schemas.openxmlformats.org/officeDocument/2006/relationships/oleObject" Target="../embeddings/oleObject50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Relationship Id="rId5" Type="http://schemas.openxmlformats.org/officeDocument/2006/relationships/oleObject" Target="../embeddings/oleObject53.bin"/><Relationship Id="rId4" Type="http://schemas.openxmlformats.org/officeDocument/2006/relationships/oleObject" Target="../embeddings/oleObject52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Relationship Id="rId4" Type="http://schemas.openxmlformats.org/officeDocument/2006/relationships/oleObject" Target="../embeddings/oleObject54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wmf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8.wmf"/><Relationship Id="rId4" Type="http://schemas.openxmlformats.org/officeDocument/2006/relationships/slide" Target="slide3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1.vml"/><Relationship Id="rId4" Type="http://schemas.openxmlformats.org/officeDocument/2006/relationships/oleObject" Target="../embeddings/oleObject55.bin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2.vml"/><Relationship Id="rId4" Type="http://schemas.openxmlformats.org/officeDocument/2006/relationships/oleObject" Target="../embeddings/oleObject56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0.bin"/><Relationship Id="rId5" Type="http://schemas.openxmlformats.org/officeDocument/2006/relationships/oleObject" Target="../embeddings/oleObject9.bin"/><Relationship Id="rId4" Type="http://schemas.openxmlformats.org/officeDocument/2006/relationships/oleObject" Target="../embeddings/oleObject8.bin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3.vml"/><Relationship Id="rId4" Type="http://schemas.openxmlformats.org/officeDocument/2006/relationships/oleObject" Target="../embeddings/oleObject57.bin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4.vml"/><Relationship Id="rId4" Type="http://schemas.openxmlformats.org/officeDocument/2006/relationships/oleObject" Target="../embeddings/oleObject58.bin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5.vml"/><Relationship Id="rId4" Type="http://schemas.openxmlformats.org/officeDocument/2006/relationships/oleObject" Target="../embeddings/oleObject59.bin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6.vml"/><Relationship Id="rId5" Type="http://schemas.openxmlformats.org/officeDocument/2006/relationships/oleObject" Target="../embeddings/Documento_de_Microsoft_Office_Word_97-20032.doc"/><Relationship Id="rId4" Type="http://schemas.openxmlformats.org/officeDocument/2006/relationships/oleObject" Target="../embeddings/oleObject60.bin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7.vml"/><Relationship Id="rId4" Type="http://schemas.openxmlformats.org/officeDocument/2006/relationships/oleObject" Target="../embeddings/oleObject61.bin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4.bin"/><Relationship Id="rId5" Type="http://schemas.openxmlformats.org/officeDocument/2006/relationships/oleObject" Target="../embeddings/oleObject13.bin"/><Relationship Id="rId4" Type="http://schemas.openxmlformats.org/officeDocument/2006/relationships/oleObject" Target="../embeddings/oleObject12.bin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3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8.vml"/><Relationship Id="rId5" Type="http://schemas.openxmlformats.org/officeDocument/2006/relationships/oleObject" Target="../embeddings/oleObject63.bin"/><Relationship Id="rId4" Type="http://schemas.openxmlformats.org/officeDocument/2006/relationships/oleObject" Target="../embeddings/oleObject62.bin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9.vml"/><Relationship Id="rId5" Type="http://schemas.openxmlformats.org/officeDocument/2006/relationships/oleObject" Target="../embeddings/oleObject65.bin"/><Relationship Id="rId4" Type="http://schemas.openxmlformats.org/officeDocument/2006/relationships/oleObject" Target="../embeddings/oleObject64.bin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0.vml"/><Relationship Id="rId5" Type="http://schemas.openxmlformats.org/officeDocument/2006/relationships/oleObject" Target="../embeddings/oleObject67.bin"/><Relationship Id="rId4" Type="http://schemas.openxmlformats.org/officeDocument/2006/relationships/oleObject" Target="../embeddings/oleObject66.bin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1.vml"/><Relationship Id="rId4" Type="http://schemas.openxmlformats.org/officeDocument/2006/relationships/oleObject" Target="../embeddings/oleObject68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oleObject" Target="../embeddings/oleObject15.bin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2.vml"/><Relationship Id="rId5" Type="http://schemas.openxmlformats.org/officeDocument/2006/relationships/oleObject" Target="../embeddings/oleObject69.bin"/><Relationship Id="rId4" Type="http://schemas.openxmlformats.org/officeDocument/2006/relationships/oleObject" Target="../embeddings/Documento_de_Microsoft_Office_Word_97-20033.doc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3.vml"/><Relationship Id="rId5" Type="http://schemas.openxmlformats.org/officeDocument/2006/relationships/oleObject" Target="../embeddings/oleObject71.bin"/><Relationship Id="rId4" Type="http://schemas.openxmlformats.org/officeDocument/2006/relationships/oleObject" Target="../embeddings/oleObject70.bin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oleObject" Target="../embeddings/oleObject17.bin"/><Relationship Id="rId4" Type="http://schemas.openxmlformats.org/officeDocument/2006/relationships/oleObject" Target="../embeddings/oleObject16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oleObject" Target="../embeddings/oleObject19.bin"/><Relationship Id="rId4" Type="http://schemas.openxmlformats.org/officeDocument/2006/relationships/oleObject" Target="../embeddings/oleObject18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oleObject" Target="../embeddings/oleObject20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711200" y="6229350"/>
            <a:ext cx="182880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3149600" y="6229350"/>
            <a:ext cx="284480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ctrTitle"/>
          </p:nvPr>
        </p:nvSpPr>
        <p:spPr bwMode="auto">
          <a:xfrm>
            <a:off x="762000" y="533400"/>
            <a:ext cx="7772400" cy="1143000"/>
          </a:xfrm>
          <a:noFill/>
          <a:ln>
            <a:miter lim="800000"/>
            <a:headEnd/>
            <a:tailEnd/>
          </a:ln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r>
              <a:rPr lang="es-ES" sz="3600">
                <a:solidFill>
                  <a:srgbClr val="A50021"/>
                </a:solidFill>
                <a:latin typeface="Verdana" pitchFamily="34" charset="0"/>
              </a:rPr>
              <a:t>El diseño físico de una Base de Datos.</a:t>
            </a:r>
          </a:p>
        </p:txBody>
      </p:sp>
      <p:sp>
        <p:nvSpPr>
          <p:cNvPr id="3077" name="Rectangle 5" descr="Papel reciclado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447800" y="2667000"/>
            <a:ext cx="6477000" cy="3505200"/>
          </a:xfrm>
          <a:blipFill dpi="0" rotWithShape="0">
            <a:blip r:embed="rId4" cstate="print"/>
            <a:srcRect/>
            <a:tile tx="0" ty="0" sx="100000" sy="100000" flip="none" algn="tl"/>
          </a:blipFill>
          <a:ln>
            <a:miter lim="800000"/>
            <a:headEnd/>
            <a:tailEnd/>
          </a:ln>
          <a:effectLst>
            <a:outerShdw dist="107763" dir="2700000" algn="ctr" rotWithShape="0">
              <a:schemeClr val="bg1">
                <a:alpha val="50000"/>
              </a:schemeClr>
            </a:outerShdw>
          </a:effec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marL="342900" indent="-342900"/>
            <a:endParaRPr lang="es-ES" sz="2400">
              <a:solidFill>
                <a:srgbClr val="00279F"/>
              </a:solidFill>
            </a:endParaRPr>
          </a:p>
          <a:p>
            <a:pPr marL="342900" indent="-342900"/>
            <a:r>
              <a:rPr lang="es-ES" sz="2400">
                <a:solidFill>
                  <a:srgbClr val="00279F"/>
                </a:solidFill>
                <a:latin typeface="Verdana" pitchFamily="34" charset="0"/>
              </a:rPr>
              <a:t>John Freddy Duitama Muñoz.</a:t>
            </a:r>
          </a:p>
          <a:p>
            <a:pPr marL="342900" indent="-342900"/>
            <a:endParaRPr lang="es-ES" sz="2400">
              <a:solidFill>
                <a:srgbClr val="00279F"/>
              </a:solidFill>
              <a:latin typeface="Verdana" pitchFamily="34" charset="0"/>
            </a:endParaRPr>
          </a:p>
          <a:p>
            <a:pPr marL="342900" indent="-342900"/>
            <a:r>
              <a:rPr lang="es-ES" sz="2400">
                <a:solidFill>
                  <a:srgbClr val="00279F"/>
                </a:solidFill>
                <a:latin typeface="Verdana" pitchFamily="34" charset="0"/>
              </a:rPr>
              <a:t>Facultad de Ingeniería.</a:t>
            </a:r>
          </a:p>
          <a:p>
            <a:pPr marL="342900" indent="-342900"/>
            <a:r>
              <a:rPr lang="es-ES" sz="2400">
                <a:solidFill>
                  <a:srgbClr val="00279F"/>
                </a:solidFill>
                <a:latin typeface="Verdana" pitchFamily="34" charset="0"/>
              </a:rPr>
              <a:t>U.de.A.</a:t>
            </a:r>
          </a:p>
        </p:txBody>
      </p:sp>
      <p:graphicFrame>
        <p:nvGraphicFramePr>
          <p:cNvPr id="3078" name="Object 6">
            <a:hlinkClick r:id="" action="ppaction://ole?verb=0"/>
          </p:cNvPr>
          <p:cNvGraphicFramePr>
            <a:graphicFrameLocks/>
          </p:cNvGraphicFramePr>
          <p:nvPr/>
        </p:nvGraphicFramePr>
        <p:xfrm>
          <a:off x="6596063" y="4849813"/>
          <a:ext cx="1439862" cy="1244600"/>
        </p:xfrm>
        <a:graphic>
          <a:graphicData uri="http://schemas.openxmlformats.org/presentationml/2006/ole">
            <p:oleObj spid="_x0000_s3078" name="Imagen" r:id="rId5" imgW="1439640" imgH="1244520" progId="">
              <p:embed/>
            </p:oleObj>
          </a:graphicData>
        </a:graphic>
      </p:graphicFrame>
      <p:graphicFrame>
        <p:nvGraphicFramePr>
          <p:cNvPr id="3079" name="Object 7">
            <a:hlinkClick r:id="" action="ppaction://ole?verb=0"/>
          </p:cNvPr>
          <p:cNvGraphicFramePr>
            <a:graphicFrameLocks/>
          </p:cNvGraphicFramePr>
          <p:nvPr/>
        </p:nvGraphicFramePr>
        <p:xfrm>
          <a:off x="4419600" y="1828800"/>
          <a:ext cx="330200" cy="330200"/>
        </p:xfrm>
        <a:graphic>
          <a:graphicData uri="http://schemas.openxmlformats.org/presentationml/2006/ole">
            <p:oleObj spid="_x0000_s3079" name="Media Clip" r:id="rId6" imgW="330120" imgH="330120" progId="Package">
              <p:embed/>
            </p:oleObj>
          </a:graphicData>
        </a:graphic>
      </p:graphicFrame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717550" y="6237288"/>
            <a:ext cx="187801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507" name="Rectangle 3"/>
          <p:cNvSpPr>
            <a:spLocks noChangeArrowheads="1"/>
          </p:cNvSpPr>
          <p:nvPr/>
        </p:nvSpPr>
        <p:spPr bwMode="auto">
          <a:xfrm>
            <a:off x="3187700" y="6237288"/>
            <a:ext cx="27686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50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19100" y="146050"/>
            <a:ext cx="8305800" cy="6026150"/>
          </a:xfrm>
          <a:noFill/>
          <a:ln>
            <a:miter lim="800000"/>
            <a:headEnd/>
            <a:tailEnd/>
          </a:ln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marL="0" indent="0"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s-ES" sz="2000" b="1">
                <a:solidFill>
                  <a:srgbClr val="000066"/>
                </a:solidFill>
                <a:latin typeface="Arial" pitchFamily="34" charset="0"/>
              </a:rPr>
              <a:t>Archivo no ordenado.(Heap)</a:t>
            </a:r>
            <a:r>
              <a:rPr lang="es-ES" sz="2000" b="1">
                <a:solidFill>
                  <a:srgbClr val="000066"/>
                </a:solidFill>
                <a:latin typeface="Book Antiqua" pitchFamily="18" charset="0"/>
              </a:rPr>
              <a:t> 	</a:t>
            </a:r>
          </a:p>
          <a:p>
            <a:pPr marL="0" indent="0" algn="just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s-ES" sz="2000">
                <a:solidFill>
                  <a:srgbClr val="990033"/>
                </a:solidFill>
                <a:latin typeface="Tahoma" pitchFamily="34" charset="0"/>
              </a:rPr>
              <a:t> </a:t>
            </a:r>
            <a:r>
              <a:rPr lang="es-ES" sz="2000" u="sng">
                <a:solidFill>
                  <a:srgbClr val="990033"/>
                </a:solidFill>
                <a:latin typeface="Tahoma" pitchFamily="34" charset="0"/>
              </a:rPr>
              <a:t>Ejemplo:</a:t>
            </a:r>
          </a:p>
          <a:p>
            <a:pPr marL="0" indent="0" algn="just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s-ES" sz="2000">
              <a:solidFill>
                <a:srgbClr val="990033"/>
              </a:solidFill>
              <a:latin typeface="Tahoma" pitchFamily="34" charset="0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s-ES" sz="2000">
                <a:latin typeface="Tahoma" pitchFamily="34" charset="0"/>
              </a:rPr>
              <a:t>Sea:	Archivo de 1.000.000 de registros.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s-ES" sz="2000">
                <a:latin typeface="Tahoma" pitchFamily="34" charset="0"/>
              </a:rPr>
              <a:t>	Longitud promediodel registro =200 bytes.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s-ES" sz="2000">
                <a:latin typeface="Tahoma" pitchFamily="34" charset="0"/>
              </a:rPr>
              <a:t> 	Páginas de 4096 bytes.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s-ES" sz="2000">
              <a:latin typeface="Tahoma" pitchFamily="34" charset="0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s-ES" sz="2000" i="1">
                <a:latin typeface="Tahoma" pitchFamily="34" charset="0"/>
              </a:rPr>
              <a:t>	</a:t>
            </a:r>
            <a:r>
              <a:rPr lang="es-ES" sz="2000" i="1" u="sng">
                <a:solidFill>
                  <a:srgbClr val="990033"/>
                </a:solidFill>
                <a:latin typeface="Tahoma" pitchFamily="34" charset="0"/>
              </a:rPr>
              <a:t>Hallar costo de las cuatro operaciones: 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s-ES" sz="2000" i="1" u="sng">
              <a:solidFill>
                <a:srgbClr val="990033"/>
              </a:solidFill>
              <a:latin typeface="Tahoma" pitchFamily="34" charset="0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s-ES" sz="2000">
                <a:latin typeface="Tahoma" pitchFamily="34" charset="0"/>
              </a:rPr>
              <a:t>	 B =   </a:t>
            </a:r>
            <a:r>
              <a:rPr lang="es-ES" sz="2000" i="1" u="sng">
                <a:latin typeface="Tahoma" pitchFamily="34" charset="0"/>
              </a:rPr>
              <a:t>4</a:t>
            </a:r>
            <a:r>
              <a:rPr lang="es-ES" sz="2000">
                <a:latin typeface="Tahoma" pitchFamily="34" charset="0"/>
              </a:rPr>
              <a:t>  +   1  +  </a:t>
            </a:r>
            <a:r>
              <a:rPr lang="es-ES" sz="2000" u="sng">
                <a:latin typeface="Tahoma" pitchFamily="34" charset="0"/>
              </a:rPr>
              <a:t>2 *  R</a:t>
            </a:r>
            <a:r>
              <a:rPr lang="es-ES" sz="2000">
                <a:latin typeface="Tahoma" pitchFamily="34" charset="0"/>
              </a:rPr>
              <a:t>   +   </a:t>
            </a:r>
            <a:r>
              <a:rPr lang="es-ES" sz="2000" u="sng">
                <a:latin typeface="Tahoma" pitchFamily="34" charset="0"/>
              </a:rPr>
              <a:t>R *  L</a:t>
            </a:r>
            <a:r>
              <a:rPr lang="es-ES" sz="2000">
                <a:latin typeface="Tahoma" pitchFamily="34" charset="0"/>
              </a:rPr>
              <a:t> 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s-ES" sz="2000">
              <a:latin typeface="Tahoma" pitchFamily="34" charset="0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s-ES" sz="2000">
                <a:latin typeface="Tahoma" pitchFamily="34" charset="0"/>
              </a:rPr>
              <a:t>	Registros por bloque:  20  =  R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s-ES" sz="2000">
                <a:latin typeface="Tahoma" pitchFamily="34" charset="0"/>
              </a:rPr>
              <a:t>	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s-ES" sz="2000">
                <a:latin typeface="Tahoma" pitchFamily="34" charset="0"/>
              </a:rPr>
              <a:t>	</a:t>
            </a:r>
            <a:r>
              <a:rPr lang="es-ES" sz="2000">
                <a:solidFill>
                  <a:srgbClr val="000066"/>
                </a:solidFill>
                <a:latin typeface="Tahoma" pitchFamily="34" charset="0"/>
              </a:rPr>
              <a:t>Consulta exitosa</a:t>
            </a:r>
            <a:r>
              <a:rPr lang="es-ES" sz="2000">
                <a:latin typeface="Tahoma" pitchFamily="34" charset="0"/>
              </a:rPr>
              <a:t>	:  </a:t>
            </a:r>
            <a:r>
              <a:rPr lang="es-ES" sz="2000">
                <a:latin typeface="Symbol" pitchFamily="18" charset="2"/>
              </a:rPr>
              <a:t>é</a:t>
            </a:r>
            <a:r>
              <a:rPr lang="es-ES" sz="2000">
                <a:latin typeface="Tahoma" pitchFamily="34" charset="0"/>
              </a:rPr>
              <a:t> 1.000.000/ 20</a:t>
            </a:r>
            <a:r>
              <a:rPr lang="es-ES" sz="2000">
                <a:latin typeface="Symbol" pitchFamily="18" charset="2"/>
              </a:rPr>
              <a:t>ù</a:t>
            </a:r>
            <a:r>
              <a:rPr lang="es-ES" sz="2000">
                <a:latin typeface="Tahoma" pitchFamily="34" charset="0"/>
              </a:rPr>
              <a:t> 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s-ES" sz="2000">
                <a:latin typeface="Tahoma" pitchFamily="34" charset="0"/>
              </a:rPr>
              <a:t>				   25.000 accesos en promedio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s-ES" sz="2000">
              <a:latin typeface="Tahoma" pitchFamily="34" charset="0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s-ES" sz="2000">
                <a:solidFill>
                  <a:srgbClr val="000066"/>
                </a:solidFill>
                <a:latin typeface="Tahoma" pitchFamily="34" charset="0"/>
              </a:rPr>
              <a:t>	Consulta no exitosa</a:t>
            </a:r>
            <a:r>
              <a:rPr lang="es-ES" sz="2000">
                <a:latin typeface="Tahoma" pitchFamily="34" charset="0"/>
              </a:rPr>
              <a:t>	: </a:t>
            </a:r>
            <a:r>
              <a:rPr lang="es-ES" sz="2000">
                <a:latin typeface="Symbol" pitchFamily="18" charset="2"/>
              </a:rPr>
              <a:t>é</a:t>
            </a:r>
            <a:r>
              <a:rPr lang="es-ES" sz="2000">
                <a:latin typeface="Tahoma" pitchFamily="34" charset="0"/>
              </a:rPr>
              <a:t> 1.000.000/2 * 20 </a:t>
            </a:r>
            <a:r>
              <a:rPr lang="es-ES" sz="2000">
                <a:latin typeface="Symbol" pitchFamily="18" charset="2"/>
              </a:rPr>
              <a:t>ù</a:t>
            </a:r>
            <a:r>
              <a:rPr lang="es-ES" sz="2000">
                <a:latin typeface="Tahoma" pitchFamily="34" charset="0"/>
              </a:rPr>
              <a:t> 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s-ES" sz="2000">
                <a:latin typeface="Tahoma" pitchFamily="34" charset="0"/>
              </a:rPr>
              <a:t>				  50.000 accesos.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s-ES" sz="2000">
              <a:latin typeface="Tahoma" pitchFamily="34" charset="0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s-ES" sz="2000">
                <a:latin typeface="Tahoma" pitchFamily="34" charset="0"/>
              </a:rPr>
              <a:t>	Además deben leerse algunos bloques con información 	del 	diccionario de Datos, para conocer el directorio de páginas del 	archivo.</a:t>
            </a:r>
          </a:p>
        </p:txBody>
      </p:sp>
      <p:graphicFrame>
        <p:nvGraphicFramePr>
          <p:cNvPr id="21509" name="Object 5">
            <a:hlinkClick r:id="" action="ppaction://ole?verb=0"/>
          </p:cNvPr>
          <p:cNvGraphicFramePr>
            <a:graphicFrameLocks/>
          </p:cNvGraphicFramePr>
          <p:nvPr/>
        </p:nvGraphicFramePr>
        <p:xfrm>
          <a:off x="5867400" y="2133600"/>
          <a:ext cx="330200" cy="330200"/>
        </p:xfrm>
        <a:graphic>
          <a:graphicData uri="http://schemas.openxmlformats.org/presentationml/2006/ole">
            <p:oleObj spid="_x0000_s21509" name="Media Clip" r:id="rId4" imgW="330120" imgH="330120" progId="Package">
              <p:embed/>
            </p:oleObj>
          </a:graphicData>
        </a:graphic>
      </p:graphicFrame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717550" y="6237288"/>
            <a:ext cx="187801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3187700" y="6237288"/>
            <a:ext cx="27686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5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19100" y="146050"/>
            <a:ext cx="8305800" cy="6026150"/>
          </a:xfrm>
          <a:noFill/>
          <a:ln>
            <a:miter lim="800000"/>
            <a:headEnd/>
            <a:tailEnd/>
          </a:ln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marL="0" indent="0" algn="ctr">
              <a:spcBef>
                <a:spcPct val="0"/>
              </a:spcBef>
              <a:buFontTx/>
              <a:buNone/>
            </a:pPr>
            <a:r>
              <a:rPr lang="es-ES" sz="2000" b="1">
                <a:solidFill>
                  <a:srgbClr val="000066"/>
                </a:solidFill>
                <a:latin typeface="Arial" pitchFamily="34" charset="0"/>
              </a:rPr>
              <a:t>Diccionario de Datos.</a:t>
            </a:r>
            <a:r>
              <a:rPr lang="es-ES" sz="2000" b="1">
                <a:solidFill>
                  <a:srgbClr val="000066"/>
                </a:solidFill>
                <a:latin typeface="Book Antiqua" pitchFamily="18" charset="0"/>
              </a:rPr>
              <a:t> </a:t>
            </a:r>
            <a:r>
              <a:rPr lang="es-ES" sz="2000">
                <a:latin typeface="Book Antiqua" pitchFamily="18" charset="0"/>
              </a:rPr>
              <a:t>	</a:t>
            </a:r>
          </a:p>
          <a:p>
            <a:pPr marL="0" indent="0" algn="just">
              <a:spcBef>
                <a:spcPct val="0"/>
              </a:spcBef>
              <a:buFontTx/>
              <a:buNone/>
            </a:pPr>
            <a:endParaRPr lang="es-ES" sz="2000">
              <a:solidFill>
                <a:srgbClr val="990033"/>
              </a:solidFill>
              <a:latin typeface="Tahoma" pitchFamily="34" charset="0"/>
            </a:endParaRPr>
          </a:p>
          <a:p>
            <a:pPr marL="0" indent="0" algn="just">
              <a:spcBef>
                <a:spcPct val="0"/>
              </a:spcBef>
              <a:buFontTx/>
              <a:buNone/>
            </a:pPr>
            <a:r>
              <a:rPr lang="es-ES" sz="2000">
                <a:solidFill>
                  <a:srgbClr val="990033"/>
                </a:solidFill>
                <a:latin typeface="Tahoma" pitchFamily="34" charset="0"/>
              </a:rPr>
              <a:t>Conjunto de tablas que contienen información de la B. De D.</a:t>
            </a:r>
          </a:p>
          <a:p>
            <a:pPr marL="0" indent="0" algn="just">
              <a:spcBef>
                <a:spcPct val="0"/>
              </a:spcBef>
              <a:buFontTx/>
              <a:buNone/>
            </a:pPr>
            <a:endParaRPr lang="es-ES" sz="2000">
              <a:solidFill>
                <a:srgbClr val="990033"/>
              </a:solidFill>
              <a:latin typeface="Tahoma" pitchFamily="34" charset="0"/>
            </a:endParaRPr>
          </a:p>
          <a:p>
            <a:pPr marL="0" indent="0" algn="just">
              <a:spcBef>
                <a:spcPct val="0"/>
              </a:spcBef>
              <a:spcAft>
                <a:spcPct val="40000"/>
              </a:spcAft>
            </a:pPr>
            <a:r>
              <a:rPr lang="es-ES" sz="2000">
                <a:latin typeface="Tahoma" pitchFamily="34" charset="0"/>
              </a:rPr>
              <a:t> Existe una entrada por cada relación con :</a:t>
            </a:r>
          </a:p>
          <a:p>
            <a:pPr marL="457200" lvl="1" indent="0" algn="just">
              <a:spcBef>
                <a:spcPct val="0"/>
              </a:spcBef>
              <a:buFont typeface="Wingdings" pitchFamily="2" charset="2"/>
              <a:buChar char="ü"/>
            </a:pPr>
            <a:r>
              <a:rPr lang="es-ES" sz="1800">
                <a:latin typeface="Tahoma" pitchFamily="34" charset="0"/>
              </a:rPr>
              <a:t>	</a:t>
            </a:r>
            <a:r>
              <a:rPr lang="es-ES" sz="2000">
                <a:solidFill>
                  <a:srgbClr val="003300"/>
                </a:solidFill>
                <a:latin typeface="Tahoma" pitchFamily="34" charset="0"/>
              </a:rPr>
              <a:t>nombre de la relación y  esquema de almacenamiento usado.</a:t>
            </a:r>
          </a:p>
          <a:p>
            <a:pPr marL="457200" lvl="1" indent="0" algn="just">
              <a:spcBef>
                <a:spcPct val="0"/>
              </a:spcBef>
              <a:buFont typeface="Wingdings" pitchFamily="2" charset="2"/>
              <a:buChar char="ü"/>
            </a:pPr>
            <a:r>
              <a:rPr lang="es-ES" sz="2000">
                <a:solidFill>
                  <a:srgbClr val="003300"/>
                </a:solidFill>
                <a:latin typeface="Tahoma" pitchFamily="34" charset="0"/>
              </a:rPr>
              <a:t>	Para cada atributos : nombre , tipo , precisión, etc.</a:t>
            </a:r>
          </a:p>
          <a:p>
            <a:pPr marL="457200" lvl="1" indent="0" algn="just">
              <a:spcBef>
                <a:spcPct val="0"/>
              </a:spcBef>
              <a:buFont typeface="Wingdings" pitchFamily="2" charset="2"/>
              <a:buChar char="ü"/>
            </a:pPr>
            <a:r>
              <a:rPr lang="es-ES" sz="2000">
                <a:solidFill>
                  <a:srgbClr val="003300"/>
                </a:solidFill>
                <a:latin typeface="Tahoma" pitchFamily="34" charset="0"/>
              </a:rPr>
              <a:t>	Reglas de integridad.</a:t>
            </a:r>
          </a:p>
          <a:p>
            <a:pPr marL="457200" lvl="1" indent="0" algn="just">
              <a:spcBef>
                <a:spcPct val="0"/>
              </a:spcBef>
              <a:buFont typeface="Wingdings" pitchFamily="2" charset="2"/>
              <a:buChar char="ü"/>
            </a:pPr>
            <a:r>
              <a:rPr lang="es-ES" sz="2000">
                <a:solidFill>
                  <a:srgbClr val="003300"/>
                </a:solidFill>
                <a:latin typeface="Tahoma" pitchFamily="34" charset="0"/>
              </a:rPr>
              <a:t>	Directorio de páginas asignadas.</a:t>
            </a:r>
          </a:p>
          <a:p>
            <a:pPr marL="457200" lvl="1" indent="0" algn="just">
              <a:spcBef>
                <a:spcPct val="0"/>
              </a:spcBef>
              <a:buFontTx/>
              <a:buNone/>
            </a:pPr>
            <a:endParaRPr lang="es-ES" sz="2000">
              <a:solidFill>
                <a:srgbClr val="003300"/>
              </a:solidFill>
              <a:latin typeface="Tahoma" pitchFamily="34" charset="0"/>
            </a:endParaRPr>
          </a:p>
          <a:p>
            <a:pPr marL="0" indent="0" algn="just">
              <a:spcBef>
                <a:spcPct val="0"/>
              </a:spcBef>
              <a:buFontTx/>
              <a:buNone/>
            </a:pPr>
            <a:endParaRPr lang="es-ES" sz="2000">
              <a:latin typeface="Tahoma" pitchFamily="34" charset="0"/>
            </a:endParaRPr>
          </a:p>
          <a:p>
            <a:pPr marL="0" indent="0" algn="just">
              <a:spcBef>
                <a:spcPct val="0"/>
              </a:spcBef>
            </a:pPr>
            <a:r>
              <a:rPr lang="es-ES" sz="2000">
                <a:latin typeface="Tahoma" pitchFamily="34" charset="0"/>
              </a:rPr>
              <a:t>  Existe una entrada similar por cada índice.</a:t>
            </a:r>
          </a:p>
          <a:p>
            <a:pPr marL="0" indent="0" algn="just">
              <a:spcBef>
                <a:spcPct val="0"/>
              </a:spcBef>
              <a:buFontTx/>
              <a:buNone/>
            </a:pPr>
            <a:endParaRPr lang="es-ES" sz="2000">
              <a:latin typeface="Tahoma" pitchFamily="34" charset="0"/>
            </a:endParaRPr>
          </a:p>
          <a:p>
            <a:pPr marL="0" indent="0" algn="just">
              <a:spcBef>
                <a:spcPct val="0"/>
              </a:spcBef>
            </a:pPr>
            <a:r>
              <a:rPr lang="es-ES" sz="2000">
                <a:latin typeface="Tahoma" pitchFamily="34" charset="0"/>
              </a:rPr>
              <a:t> Por cada vista existe una entrada con su nombre y definición.</a:t>
            </a:r>
          </a:p>
          <a:p>
            <a:pPr marL="0" indent="0" algn="just">
              <a:spcBef>
                <a:spcPct val="0"/>
              </a:spcBef>
              <a:buFontTx/>
              <a:buNone/>
            </a:pPr>
            <a:endParaRPr lang="es-ES" sz="2000">
              <a:latin typeface="Tahoma" pitchFamily="34" charset="0"/>
            </a:endParaRPr>
          </a:p>
          <a:p>
            <a:pPr marL="0" indent="0" algn="just">
              <a:spcBef>
                <a:spcPct val="0"/>
              </a:spcBef>
            </a:pPr>
            <a:r>
              <a:rPr lang="es-ES" sz="2000">
                <a:latin typeface="Tahoma" pitchFamily="34" charset="0"/>
              </a:rPr>
              <a:t>  Además se almacenan las estadísticas que usará el optimizador de   consultas.</a:t>
            </a:r>
          </a:p>
          <a:p>
            <a:pPr marL="0" indent="0" algn="just">
              <a:spcBef>
                <a:spcPct val="0"/>
              </a:spcBef>
              <a:buFontTx/>
              <a:buNone/>
            </a:pPr>
            <a:endParaRPr lang="es-ES" sz="2000">
              <a:latin typeface="Tahoma" pitchFamily="34" charset="0"/>
            </a:endParaRPr>
          </a:p>
          <a:p>
            <a:pPr marL="0" indent="0" algn="just">
              <a:spcBef>
                <a:spcPct val="0"/>
              </a:spcBef>
            </a:pPr>
            <a:r>
              <a:rPr lang="es-ES" sz="2000">
                <a:latin typeface="Tahoma" pitchFamily="34" charset="0"/>
              </a:rPr>
              <a:t> Se almacenan  los permisos asignados a los usuarios.</a:t>
            </a:r>
          </a:p>
        </p:txBody>
      </p:sp>
      <p:graphicFrame>
        <p:nvGraphicFramePr>
          <p:cNvPr id="23557" name="Object 5">
            <a:hlinkClick r:id="" action="ppaction://ole?verb=0"/>
          </p:cNvPr>
          <p:cNvGraphicFramePr>
            <a:graphicFrameLocks/>
          </p:cNvGraphicFramePr>
          <p:nvPr/>
        </p:nvGraphicFramePr>
        <p:xfrm>
          <a:off x="5638800" y="1447800"/>
          <a:ext cx="330200" cy="330200"/>
        </p:xfrm>
        <a:graphic>
          <a:graphicData uri="http://schemas.openxmlformats.org/presentationml/2006/ole">
            <p:oleObj spid="_x0000_s23557" name="Media Clip" r:id="rId4" imgW="330120" imgH="330120" progId="Package">
              <p:embed/>
            </p:oleObj>
          </a:graphicData>
        </a:graphic>
      </p:graphicFrame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717550" y="6237288"/>
            <a:ext cx="187801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03" name="Rectangle 3"/>
          <p:cNvSpPr>
            <a:spLocks noChangeArrowheads="1"/>
          </p:cNvSpPr>
          <p:nvPr/>
        </p:nvSpPr>
        <p:spPr bwMode="auto">
          <a:xfrm>
            <a:off x="3187700" y="6237288"/>
            <a:ext cx="27686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7550" y="228600"/>
            <a:ext cx="7708900" cy="5878513"/>
          </a:xfrm>
          <a:noFill/>
          <a:ln>
            <a:miter lim="800000"/>
            <a:headEnd/>
            <a:tailEnd/>
          </a:ln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marL="0" indent="0"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s-ES" sz="2000" b="1" dirty="0">
                <a:solidFill>
                  <a:srgbClr val="000066"/>
                </a:solidFill>
                <a:latin typeface="Arial" pitchFamily="34" charset="0"/>
              </a:rPr>
              <a:t>	Archivo aleatorio estático.</a:t>
            </a:r>
          </a:p>
          <a:p>
            <a:pPr marL="0" indent="0" algn="just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s-ES" sz="2000" b="1" dirty="0">
              <a:solidFill>
                <a:srgbClr val="000066"/>
              </a:solidFill>
              <a:latin typeface="Arial" pitchFamily="34" charset="0"/>
            </a:endParaRPr>
          </a:p>
          <a:p>
            <a:pPr marL="0" indent="0" algn="just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s-ES" sz="2000" dirty="0">
              <a:latin typeface="Book Antiqua" pitchFamily="18" charset="0"/>
            </a:endParaRPr>
          </a:p>
          <a:p>
            <a:pPr marL="0" indent="0" algn="just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s-ES" sz="2000" dirty="0">
              <a:latin typeface="Book Antiqua" pitchFamily="18" charset="0"/>
            </a:endParaRPr>
          </a:p>
          <a:p>
            <a:pPr marL="0" indent="0" algn="just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s-ES" sz="2000" dirty="0">
              <a:latin typeface="Book Antiqua" pitchFamily="18" charset="0"/>
            </a:endParaRPr>
          </a:p>
          <a:p>
            <a:pPr marL="0" indent="0" algn="just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s-ES" sz="2000" dirty="0">
              <a:latin typeface="Book Antiqua" pitchFamily="18" charset="0"/>
            </a:endParaRPr>
          </a:p>
          <a:p>
            <a:pPr marL="0" indent="0" algn="just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s-ES" sz="2000" dirty="0">
              <a:latin typeface="Book Antiqua" pitchFamily="18" charset="0"/>
            </a:endParaRPr>
          </a:p>
          <a:p>
            <a:pPr marL="0" indent="0" algn="just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s-ES" sz="2000" dirty="0">
              <a:latin typeface="Book Antiqua" pitchFamily="18" charset="0"/>
            </a:endParaRPr>
          </a:p>
          <a:p>
            <a:pPr marL="0" indent="0" algn="just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s-ES" sz="2000" dirty="0">
              <a:latin typeface="Book Antiqua" pitchFamily="18" charset="0"/>
            </a:endParaRPr>
          </a:p>
          <a:p>
            <a:pPr marL="0" indent="0" algn="just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s-ES" sz="2000" dirty="0">
              <a:latin typeface="Book Antiqua" pitchFamily="18" charset="0"/>
            </a:endParaRPr>
          </a:p>
          <a:p>
            <a:pPr marL="0" indent="0" algn="just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s-ES" sz="2000" dirty="0">
              <a:latin typeface="Book Antiqua" pitchFamily="18" charset="0"/>
            </a:endParaRPr>
          </a:p>
          <a:p>
            <a:pPr marL="0" indent="0" algn="just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s-ES" sz="2000" dirty="0">
              <a:latin typeface="Tahoma" pitchFamily="34" charset="0"/>
            </a:endParaRPr>
          </a:p>
          <a:p>
            <a:pPr marL="0" indent="0" algn="just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s-ES" sz="2000" dirty="0">
              <a:latin typeface="Tahoma" pitchFamily="34" charset="0"/>
            </a:endParaRPr>
          </a:p>
          <a:p>
            <a:pPr marL="0" indent="0" algn="just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s-ES" sz="2000" dirty="0">
              <a:latin typeface="Tahoma" pitchFamily="34" charset="0"/>
            </a:endParaRPr>
          </a:p>
          <a:p>
            <a:pPr marL="0" indent="0" algn="just">
              <a:lnSpc>
                <a:spcPct val="90000"/>
              </a:lnSpc>
              <a:spcBef>
                <a:spcPct val="0"/>
              </a:spcBef>
            </a:pPr>
            <a:r>
              <a:rPr lang="es-ES" sz="2000" dirty="0">
                <a:latin typeface="Tahoma" pitchFamily="34" charset="0"/>
              </a:rPr>
              <a:t>  Sea </a:t>
            </a:r>
            <a:r>
              <a:rPr lang="es-ES" sz="2000" i="1" dirty="0" err="1">
                <a:latin typeface="Tahoma" pitchFamily="34" charset="0"/>
              </a:rPr>
              <a:t>key</a:t>
            </a:r>
            <a:r>
              <a:rPr lang="es-ES" sz="2000" dirty="0">
                <a:latin typeface="Tahoma" pitchFamily="34" charset="0"/>
              </a:rPr>
              <a:t> un valor clave del registro R.</a:t>
            </a:r>
          </a:p>
          <a:p>
            <a:pPr marL="0" indent="0" algn="just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s-ES" sz="2000" dirty="0">
              <a:latin typeface="Tahoma" pitchFamily="34" charset="0"/>
            </a:endParaRPr>
          </a:p>
          <a:p>
            <a:pPr marL="0" indent="0" algn="just">
              <a:lnSpc>
                <a:spcPct val="90000"/>
              </a:lnSpc>
              <a:spcBef>
                <a:spcPct val="0"/>
              </a:spcBef>
            </a:pPr>
            <a:r>
              <a:rPr lang="es-ES" sz="2000" dirty="0">
                <a:latin typeface="Tahoma" pitchFamily="34" charset="0"/>
              </a:rPr>
              <a:t>  Sea  </a:t>
            </a:r>
            <a:r>
              <a:rPr lang="es-ES" sz="2000" dirty="0" smtClean="0">
                <a:latin typeface="Tahoma" pitchFamily="34" charset="0"/>
              </a:rPr>
              <a:t>h(</a:t>
            </a:r>
            <a:r>
              <a:rPr lang="es-ES" sz="2000" i="1" dirty="0" err="1" smtClean="0">
                <a:latin typeface="Tahoma" pitchFamily="34" charset="0"/>
              </a:rPr>
              <a:t>key</a:t>
            </a:r>
            <a:r>
              <a:rPr lang="es-ES" sz="2000" i="1" dirty="0" smtClean="0">
                <a:latin typeface="Tahoma" pitchFamily="34" charset="0"/>
              </a:rPr>
              <a:t> )= </a:t>
            </a:r>
            <a:r>
              <a:rPr lang="es-ES" sz="2000" i="1" dirty="0" err="1" smtClean="0">
                <a:latin typeface="Tahoma" pitchFamily="34" charset="0"/>
              </a:rPr>
              <a:t>key</a:t>
            </a:r>
            <a:r>
              <a:rPr lang="es-ES" sz="2000" i="1" dirty="0" smtClean="0">
                <a:latin typeface="Tahoma" pitchFamily="34" charset="0"/>
              </a:rPr>
              <a:t> </a:t>
            </a:r>
            <a:r>
              <a:rPr lang="es-ES" sz="2000" i="1" dirty="0" err="1" smtClean="0">
                <a:latin typeface="Tahoma" pitchFamily="34" charset="0"/>
              </a:rPr>
              <a:t>mod</a:t>
            </a:r>
            <a:r>
              <a:rPr lang="es-ES" sz="2000" i="1" dirty="0" smtClean="0">
                <a:latin typeface="Tahoma" pitchFamily="34" charset="0"/>
              </a:rPr>
              <a:t> C-1  </a:t>
            </a:r>
            <a:r>
              <a:rPr lang="es-ES" sz="2000" dirty="0">
                <a:latin typeface="Tahoma" pitchFamily="34" charset="0"/>
              </a:rPr>
              <a:t>=  directorio[i].</a:t>
            </a:r>
          </a:p>
          <a:p>
            <a:pPr marL="0" indent="0" algn="just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s-ES" sz="2000" dirty="0">
              <a:latin typeface="Tahoma" pitchFamily="34" charset="0"/>
            </a:endParaRPr>
          </a:p>
          <a:p>
            <a:pPr marL="0" indent="0" algn="just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s-ES" sz="2000" dirty="0">
                <a:solidFill>
                  <a:srgbClr val="003300"/>
                </a:solidFill>
                <a:latin typeface="Tahoma" pitchFamily="34" charset="0"/>
              </a:rPr>
              <a:t>	</a:t>
            </a:r>
            <a:r>
              <a:rPr lang="es-ES" sz="2000" dirty="0" smtClean="0">
                <a:solidFill>
                  <a:srgbClr val="003300"/>
                </a:solidFill>
                <a:latin typeface="Tahoma" pitchFamily="34" charset="0"/>
              </a:rPr>
              <a:t>con </a:t>
            </a:r>
            <a:r>
              <a:rPr lang="es-ES" sz="2000" dirty="0">
                <a:solidFill>
                  <a:srgbClr val="003300"/>
                </a:solidFill>
                <a:latin typeface="Tahoma" pitchFamily="34" charset="0"/>
              </a:rPr>
              <a:t>C -1 número primo.</a:t>
            </a:r>
          </a:p>
          <a:p>
            <a:pPr marL="0" indent="0" algn="just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s-ES" sz="2000" dirty="0">
              <a:solidFill>
                <a:srgbClr val="003300"/>
              </a:solidFill>
              <a:latin typeface="Tahoma" pitchFamily="34" charset="0"/>
            </a:endParaRPr>
          </a:p>
          <a:p>
            <a:pPr marL="0" indent="0" algn="just">
              <a:lnSpc>
                <a:spcPct val="90000"/>
              </a:lnSpc>
              <a:spcBef>
                <a:spcPct val="0"/>
              </a:spcBef>
            </a:pPr>
            <a:r>
              <a:rPr lang="es-ES" sz="2000" dirty="0">
                <a:latin typeface="Tahoma" pitchFamily="34" charset="0"/>
              </a:rPr>
              <a:t>  Cada posición de directorio[i] contiene la dirección donde comienza la cubeta-i.</a:t>
            </a:r>
          </a:p>
        </p:txBody>
      </p:sp>
      <p:graphicFrame>
        <p:nvGraphicFramePr>
          <p:cNvPr id="25605" name="Object 5"/>
          <p:cNvGraphicFramePr>
            <a:graphicFrameLocks/>
          </p:cNvGraphicFramePr>
          <p:nvPr/>
        </p:nvGraphicFramePr>
        <p:xfrm>
          <a:off x="2341563" y="1154113"/>
          <a:ext cx="4486275" cy="2381250"/>
        </p:xfrm>
        <a:graphic>
          <a:graphicData uri="http://schemas.openxmlformats.org/presentationml/2006/ole">
            <p:oleObj spid="_x0000_s25605" name="Picture" r:id="rId4" imgW="4486320" imgH="2381400" progId="Word.Picture.8">
              <p:embed/>
            </p:oleObj>
          </a:graphicData>
        </a:graphic>
      </p:graphicFrame>
      <p:graphicFrame>
        <p:nvGraphicFramePr>
          <p:cNvPr id="25606" name="Object 6">
            <a:hlinkClick r:id="" action="ppaction://ole?verb=0"/>
          </p:cNvPr>
          <p:cNvGraphicFramePr>
            <a:graphicFrameLocks/>
          </p:cNvGraphicFramePr>
          <p:nvPr/>
        </p:nvGraphicFramePr>
        <p:xfrm>
          <a:off x="5486400" y="3962400"/>
          <a:ext cx="330200" cy="330200"/>
        </p:xfrm>
        <a:graphic>
          <a:graphicData uri="http://schemas.openxmlformats.org/presentationml/2006/ole">
            <p:oleObj spid="_x0000_s25606" name="Media Clip" r:id="rId5" imgW="330120" imgH="330120" progId="Package">
              <p:embed/>
            </p:oleObj>
          </a:graphicData>
        </a:graphic>
      </p:graphicFrame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717550" y="6237288"/>
            <a:ext cx="187801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3187700" y="6237288"/>
            <a:ext cx="27686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7550" y="228600"/>
            <a:ext cx="7708900" cy="5878513"/>
          </a:xfrm>
          <a:noFill/>
          <a:ln>
            <a:miter lim="800000"/>
            <a:headEnd/>
            <a:tailEnd/>
          </a:ln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marL="476250" indent="-381000"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s-ES" sz="2000" b="1">
                <a:solidFill>
                  <a:srgbClr val="000066"/>
                </a:solidFill>
                <a:latin typeface="Arial" pitchFamily="34" charset="0"/>
              </a:rPr>
              <a:t>	Archivo aleatorio estático.</a:t>
            </a:r>
          </a:p>
          <a:p>
            <a:pPr marL="476250" indent="-381000" algn="just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s-ES" sz="2000" b="1">
              <a:solidFill>
                <a:srgbClr val="000066"/>
              </a:solidFill>
              <a:latin typeface="Arial" pitchFamily="34" charset="0"/>
            </a:endParaRPr>
          </a:p>
          <a:p>
            <a:pPr marL="476250" indent="-381000" algn="just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s-ES" sz="2000">
              <a:latin typeface="Book Antiqua" pitchFamily="18" charset="0"/>
            </a:endParaRPr>
          </a:p>
          <a:p>
            <a:pPr marL="476250" indent="-381000" algn="just">
              <a:lnSpc>
                <a:spcPct val="90000"/>
              </a:lnSpc>
              <a:spcBef>
                <a:spcPct val="0"/>
              </a:spcBef>
            </a:pPr>
            <a:r>
              <a:rPr lang="es-ES" sz="2000">
                <a:latin typeface="Tahoma" pitchFamily="34" charset="0"/>
              </a:rPr>
              <a:t> Se separa inicialmente el espacio para todas la cubetas.</a:t>
            </a:r>
          </a:p>
          <a:p>
            <a:pPr marL="476250" indent="-381000" algn="just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s-ES" sz="2000">
              <a:latin typeface="Tahoma" pitchFamily="34" charset="0"/>
            </a:endParaRPr>
          </a:p>
          <a:p>
            <a:pPr marL="476250" indent="-381000" algn="just">
              <a:lnSpc>
                <a:spcPct val="90000"/>
              </a:lnSpc>
              <a:spcBef>
                <a:spcPct val="0"/>
              </a:spcBef>
            </a:pPr>
            <a:r>
              <a:rPr lang="es-ES" sz="2000">
                <a:latin typeface="Tahoma" pitchFamily="34" charset="0"/>
              </a:rPr>
              <a:t> No requerimos que los valores de </a:t>
            </a:r>
            <a:r>
              <a:rPr lang="es-ES" sz="2000" i="1">
                <a:latin typeface="Tahoma" pitchFamily="34" charset="0"/>
              </a:rPr>
              <a:t>key</a:t>
            </a:r>
            <a:r>
              <a:rPr lang="es-ES" sz="2000">
                <a:latin typeface="Tahoma" pitchFamily="34" charset="0"/>
              </a:rPr>
              <a:t> sean únicos dentro del archivo.</a:t>
            </a:r>
          </a:p>
          <a:p>
            <a:pPr marL="476250" indent="-381000" algn="just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s-ES" sz="2000">
              <a:latin typeface="Tahoma" pitchFamily="34" charset="0"/>
            </a:endParaRPr>
          </a:p>
          <a:p>
            <a:pPr marL="476250" indent="-381000" algn="just">
              <a:lnSpc>
                <a:spcPct val="90000"/>
              </a:lnSpc>
              <a:spcBef>
                <a:spcPct val="0"/>
              </a:spcBef>
            </a:pPr>
            <a:r>
              <a:rPr lang="es-ES" sz="2000">
                <a:latin typeface="Tahoma" pitchFamily="34" charset="0"/>
              </a:rPr>
              <a:t> El objetivo es lograr una distribución uniforme de los registros   en las cubetas con mínimas áreas de desborde. </a:t>
            </a:r>
            <a:r>
              <a:rPr lang="es-ES" sz="2000" i="1">
                <a:latin typeface="Tahoma" pitchFamily="34" charset="0"/>
              </a:rPr>
              <a:t>Equivale a tener B montones de menor tamaño</a:t>
            </a:r>
            <a:r>
              <a:rPr lang="es-ES" sz="2000" i="1" u="sng">
                <a:latin typeface="Tahoma" pitchFamily="34" charset="0"/>
              </a:rPr>
              <a:t>.</a:t>
            </a:r>
          </a:p>
          <a:p>
            <a:pPr marL="476250" indent="-381000" algn="just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s-ES" sz="2000" i="1" u="sng">
              <a:latin typeface="Tahoma" pitchFamily="34" charset="0"/>
            </a:endParaRPr>
          </a:p>
          <a:p>
            <a:pPr marL="476250" indent="-381000" algn="just">
              <a:lnSpc>
                <a:spcPct val="90000"/>
              </a:lnSpc>
              <a:spcBef>
                <a:spcPct val="0"/>
              </a:spcBef>
            </a:pPr>
            <a:r>
              <a:rPr lang="es-ES" sz="2000">
                <a:latin typeface="Tahoma" pitchFamily="34" charset="0"/>
              </a:rPr>
              <a:t>Existen otras variantes aleatorias y dinámicas. (Lineal , extensible, etc).</a:t>
            </a:r>
          </a:p>
          <a:p>
            <a:pPr marL="476250" indent="-381000" algn="just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s-ES" sz="2000">
              <a:latin typeface="Tahoma" pitchFamily="34" charset="0"/>
            </a:endParaRPr>
          </a:p>
          <a:p>
            <a:pPr marL="476250" indent="-381000" algn="just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s-ES" sz="2000">
              <a:latin typeface="Tahoma" pitchFamily="34" charset="0"/>
            </a:endParaRPr>
          </a:p>
          <a:p>
            <a:pPr marL="476250" indent="-381000" algn="just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s-ES" sz="2000">
              <a:latin typeface="Tahoma" pitchFamily="34" charset="0"/>
            </a:endParaRPr>
          </a:p>
          <a:p>
            <a:pPr marL="476250" indent="-381000" algn="ctr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s-ES" sz="2000">
              <a:latin typeface="Tahoma" pitchFamily="34" charset="0"/>
            </a:endParaRPr>
          </a:p>
          <a:p>
            <a:pPr marL="476250" indent="-381000"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s-ES" sz="2000">
                <a:solidFill>
                  <a:srgbClr val="990033"/>
                </a:solidFill>
                <a:latin typeface="Tahoma" pitchFamily="34" charset="0"/>
              </a:rPr>
              <a:t>UTIL SOLO PARA CONSULTAS DE IGUALDAD. </a:t>
            </a:r>
          </a:p>
          <a:p>
            <a:pPr marL="476250" indent="-381000" algn="just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s-ES" sz="2000">
              <a:solidFill>
                <a:srgbClr val="990033"/>
              </a:solidFill>
              <a:latin typeface="Tahoma" pitchFamily="34" charset="0"/>
            </a:endParaRPr>
          </a:p>
          <a:p>
            <a:pPr marL="476250" indent="-381000" algn="just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s-ES" sz="2000">
              <a:latin typeface="Book Antiqua" pitchFamily="18" charset="0"/>
            </a:endParaRPr>
          </a:p>
          <a:p>
            <a:pPr marL="476250" indent="-381000" algn="just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s-ES" sz="2000">
              <a:latin typeface="Book Antiqua" pitchFamily="18" charset="0"/>
            </a:endParaRPr>
          </a:p>
          <a:p>
            <a:pPr marL="476250" indent="-381000" algn="just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s-ES" sz="2000">
                <a:latin typeface="Book Antiqua" pitchFamily="18" charset="0"/>
              </a:rPr>
              <a:t>	  	</a:t>
            </a:r>
          </a:p>
        </p:txBody>
      </p:sp>
      <p:sp>
        <p:nvSpPr>
          <p:cNvPr id="27653" name="Rectangle 5"/>
          <p:cNvSpPr>
            <a:spLocks noChangeArrowheads="1"/>
          </p:cNvSpPr>
          <p:nvPr/>
        </p:nvSpPr>
        <p:spPr bwMode="auto">
          <a:xfrm>
            <a:off x="838200" y="4967288"/>
            <a:ext cx="7391400" cy="685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7654" name="Object 6">
            <a:hlinkClick r:id="" action="ppaction://ole?verb=0"/>
          </p:cNvPr>
          <p:cNvGraphicFramePr>
            <a:graphicFrameLocks/>
          </p:cNvGraphicFramePr>
          <p:nvPr/>
        </p:nvGraphicFramePr>
        <p:xfrm>
          <a:off x="4419600" y="685800"/>
          <a:ext cx="330200" cy="330200"/>
        </p:xfrm>
        <a:graphic>
          <a:graphicData uri="http://schemas.openxmlformats.org/presentationml/2006/ole">
            <p:oleObj spid="_x0000_s27654" name="Media Clip" r:id="rId4" imgW="330120" imgH="330120" progId="Package">
              <p:embed/>
            </p:oleObj>
          </a:graphicData>
        </a:graphic>
      </p:graphicFrame>
      <p:graphicFrame>
        <p:nvGraphicFramePr>
          <p:cNvPr id="27655" name="Object 7">
            <a:hlinkClick r:id="" action="ppaction://ole?verb=0"/>
          </p:cNvPr>
          <p:cNvGraphicFramePr>
            <a:graphicFrameLocks/>
          </p:cNvGraphicFramePr>
          <p:nvPr/>
        </p:nvGraphicFramePr>
        <p:xfrm>
          <a:off x="7315200" y="5181600"/>
          <a:ext cx="330200" cy="330200"/>
        </p:xfrm>
        <a:graphic>
          <a:graphicData uri="http://schemas.openxmlformats.org/presentationml/2006/ole">
            <p:oleObj spid="_x0000_s27655" name="Media Clip" r:id="rId5" imgW="330120" imgH="330120" progId="Package">
              <p:embed/>
            </p:oleObj>
          </a:graphicData>
        </a:graphic>
      </p:graphicFrame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717550" y="6237288"/>
            <a:ext cx="187801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3187700" y="6237288"/>
            <a:ext cx="27686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7550" y="228600"/>
            <a:ext cx="7708900" cy="6096000"/>
          </a:xfrm>
          <a:noFill/>
          <a:ln>
            <a:miter lim="800000"/>
            <a:headEnd/>
            <a:tailEnd/>
          </a:ln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marL="0" indent="0" algn="ctr">
              <a:spcBef>
                <a:spcPct val="0"/>
              </a:spcBef>
              <a:buFontTx/>
              <a:buNone/>
            </a:pPr>
            <a:r>
              <a:rPr lang="es-ES" sz="2000" b="1" dirty="0">
                <a:solidFill>
                  <a:srgbClr val="000066"/>
                </a:solidFill>
                <a:latin typeface="Book Antiqua" pitchFamily="18" charset="0"/>
              </a:rPr>
              <a:t>	</a:t>
            </a:r>
            <a:r>
              <a:rPr lang="es-ES" sz="2000" b="1" dirty="0">
                <a:solidFill>
                  <a:srgbClr val="000066"/>
                </a:solidFill>
                <a:latin typeface="Arial" pitchFamily="34" charset="0"/>
              </a:rPr>
              <a:t>Archivo aleatorio estático.</a:t>
            </a:r>
          </a:p>
          <a:p>
            <a:pPr marL="0" indent="0" algn="ctr">
              <a:spcBef>
                <a:spcPct val="0"/>
              </a:spcBef>
              <a:buFontTx/>
              <a:buNone/>
            </a:pPr>
            <a:endParaRPr lang="es-ES" sz="2000" b="1" dirty="0">
              <a:solidFill>
                <a:srgbClr val="000066"/>
              </a:solidFill>
              <a:latin typeface="Arial" pitchFamily="34" charset="0"/>
            </a:endParaRPr>
          </a:p>
          <a:p>
            <a:pPr marL="0" indent="0" algn="just">
              <a:spcBef>
                <a:spcPct val="0"/>
              </a:spcBef>
              <a:buFontTx/>
              <a:buNone/>
            </a:pPr>
            <a:r>
              <a:rPr lang="es-ES" sz="2000" u="sng" dirty="0">
                <a:solidFill>
                  <a:srgbClr val="990033"/>
                </a:solidFill>
                <a:latin typeface="Tahoma" pitchFamily="34" charset="0"/>
              </a:rPr>
              <a:t>Tamaño de una cubeta</a:t>
            </a:r>
            <a:r>
              <a:rPr lang="es-ES" sz="2000" dirty="0">
                <a:solidFill>
                  <a:srgbClr val="990033"/>
                </a:solidFill>
                <a:latin typeface="Tahoma" pitchFamily="34" charset="0"/>
              </a:rPr>
              <a:t>:</a:t>
            </a:r>
          </a:p>
          <a:p>
            <a:pPr marL="0" indent="0" algn="just">
              <a:spcBef>
                <a:spcPct val="0"/>
              </a:spcBef>
              <a:buFontTx/>
              <a:buNone/>
            </a:pPr>
            <a:endParaRPr lang="es-ES" sz="2000" dirty="0">
              <a:solidFill>
                <a:srgbClr val="990033"/>
              </a:solidFill>
              <a:latin typeface="Tahoma" pitchFamily="34" charset="0"/>
            </a:endParaRPr>
          </a:p>
          <a:p>
            <a:pPr marL="0" indent="0" algn="just">
              <a:spcBef>
                <a:spcPct val="0"/>
              </a:spcBef>
              <a:buFontTx/>
              <a:buNone/>
            </a:pPr>
            <a:r>
              <a:rPr lang="es-ES" sz="2000" dirty="0">
                <a:latin typeface="Tahoma" pitchFamily="34" charset="0"/>
              </a:rPr>
              <a:t>	Sea n 	: número de registros.</a:t>
            </a:r>
          </a:p>
          <a:p>
            <a:pPr marL="0" indent="0" algn="just">
              <a:spcBef>
                <a:spcPct val="0"/>
              </a:spcBef>
              <a:buFontTx/>
              <a:buNone/>
            </a:pPr>
            <a:r>
              <a:rPr lang="es-ES" sz="2000" dirty="0">
                <a:latin typeface="Tahoma" pitchFamily="34" charset="0"/>
              </a:rPr>
              <a:t>	Sea R 	: número de registros por bloque.</a:t>
            </a:r>
          </a:p>
          <a:p>
            <a:pPr marL="0" indent="0" algn="just">
              <a:spcBef>
                <a:spcPct val="0"/>
              </a:spcBef>
              <a:buFontTx/>
              <a:buNone/>
            </a:pPr>
            <a:r>
              <a:rPr lang="es-ES" sz="2000" dirty="0">
                <a:latin typeface="Tahoma" pitchFamily="34" charset="0"/>
              </a:rPr>
              <a:t>            Sea C 	: número de 	cubetas.</a:t>
            </a:r>
          </a:p>
          <a:p>
            <a:pPr marL="0" indent="0" algn="just">
              <a:spcBef>
                <a:spcPct val="0"/>
              </a:spcBef>
              <a:buFontTx/>
              <a:buNone/>
            </a:pPr>
            <a:endParaRPr lang="es-ES" sz="2000" dirty="0">
              <a:latin typeface="Tahoma" pitchFamily="34" charset="0"/>
            </a:endParaRPr>
          </a:p>
          <a:p>
            <a:pPr marL="0" indent="0" algn="just">
              <a:spcBef>
                <a:spcPct val="0"/>
              </a:spcBef>
              <a:buFontTx/>
              <a:buNone/>
            </a:pPr>
            <a:r>
              <a:rPr lang="es-ES" sz="2000" dirty="0">
                <a:latin typeface="Tahoma" pitchFamily="34" charset="0"/>
              </a:rPr>
              <a:t>	Tamaño de una cubeta: </a:t>
            </a:r>
            <a:r>
              <a:rPr lang="es-ES" sz="2000" dirty="0">
                <a:latin typeface="Symbol" pitchFamily="18" charset="2"/>
              </a:rPr>
              <a:t>é</a:t>
            </a:r>
            <a:r>
              <a:rPr lang="es-ES" sz="2000" dirty="0">
                <a:latin typeface="Tahoma" pitchFamily="34" charset="0"/>
              </a:rPr>
              <a:t> n/CR </a:t>
            </a:r>
            <a:r>
              <a:rPr lang="es-ES" sz="2000" dirty="0">
                <a:latin typeface="Symbol" pitchFamily="18" charset="2"/>
              </a:rPr>
              <a:t>ù. </a:t>
            </a:r>
            <a:endParaRPr lang="es-ES" sz="2000" dirty="0">
              <a:latin typeface="Tahoma" pitchFamily="34" charset="0"/>
            </a:endParaRPr>
          </a:p>
          <a:p>
            <a:pPr marL="0" indent="0" algn="just">
              <a:spcBef>
                <a:spcPct val="0"/>
              </a:spcBef>
              <a:buFontTx/>
              <a:buNone/>
            </a:pPr>
            <a:r>
              <a:rPr lang="es-ES" sz="2000" dirty="0">
                <a:latin typeface="Tahoma" pitchFamily="34" charset="0"/>
              </a:rPr>
              <a:t>	Mínimo un bloque físico.</a:t>
            </a:r>
          </a:p>
          <a:p>
            <a:pPr marL="0" indent="0" algn="just">
              <a:spcBef>
                <a:spcPct val="0"/>
              </a:spcBef>
              <a:buFontTx/>
              <a:buNone/>
            </a:pPr>
            <a:endParaRPr lang="es-ES" sz="2000" dirty="0">
              <a:latin typeface="Tahoma" pitchFamily="34" charset="0"/>
            </a:endParaRPr>
          </a:p>
          <a:p>
            <a:pPr marL="0" indent="0" algn="just">
              <a:spcBef>
                <a:spcPct val="0"/>
              </a:spcBef>
              <a:buFontTx/>
              <a:buNone/>
            </a:pPr>
            <a:r>
              <a:rPr lang="es-ES" sz="2000" u="sng" dirty="0">
                <a:solidFill>
                  <a:srgbClr val="990033"/>
                </a:solidFill>
                <a:latin typeface="Tahoma" pitchFamily="34" charset="0"/>
              </a:rPr>
              <a:t>Consulta:</a:t>
            </a:r>
          </a:p>
          <a:p>
            <a:pPr marL="0" indent="0" algn="just">
              <a:spcBef>
                <a:spcPct val="0"/>
              </a:spcBef>
              <a:buFontTx/>
              <a:buNone/>
            </a:pPr>
            <a:endParaRPr lang="es-ES" sz="2000" u="sng" dirty="0">
              <a:solidFill>
                <a:srgbClr val="990033"/>
              </a:solidFill>
              <a:latin typeface="Tahoma" pitchFamily="34" charset="0"/>
            </a:endParaRPr>
          </a:p>
          <a:p>
            <a:pPr marL="0" indent="0" algn="just">
              <a:spcBef>
                <a:spcPct val="0"/>
              </a:spcBef>
              <a:buFontTx/>
              <a:buNone/>
            </a:pPr>
            <a:r>
              <a:rPr lang="es-ES" sz="2000" dirty="0">
                <a:latin typeface="Tahoma" pitchFamily="34" charset="0"/>
              </a:rPr>
              <a:t>	1. Calculamos </a:t>
            </a:r>
            <a:r>
              <a:rPr lang="es-ES" sz="2000" dirty="0" smtClean="0">
                <a:latin typeface="Tahoma" pitchFamily="34" charset="0"/>
              </a:rPr>
              <a:t>h(</a:t>
            </a:r>
            <a:r>
              <a:rPr lang="es-ES" sz="2000" dirty="0" err="1" smtClean="0">
                <a:latin typeface="Tahoma" pitchFamily="34" charset="0"/>
              </a:rPr>
              <a:t>key</a:t>
            </a:r>
            <a:r>
              <a:rPr lang="es-ES" sz="2000" smtClean="0">
                <a:latin typeface="Tahoma" pitchFamily="34" charset="0"/>
              </a:rPr>
              <a:t>)= </a:t>
            </a:r>
            <a:r>
              <a:rPr lang="es-ES" sz="2000" dirty="0" err="1" smtClean="0">
                <a:latin typeface="Tahoma" pitchFamily="34" charset="0"/>
              </a:rPr>
              <a:t>key</a:t>
            </a:r>
            <a:r>
              <a:rPr lang="es-ES" sz="2000" dirty="0" smtClean="0">
                <a:latin typeface="Tahoma" pitchFamily="34" charset="0"/>
              </a:rPr>
              <a:t> </a:t>
            </a:r>
            <a:r>
              <a:rPr lang="es-ES" sz="2000" dirty="0" err="1">
                <a:latin typeface="Tahoma" pitchFamily="34" charset="0"/>
              </a:rPr>
              <a:t>mod</a:t>
            </a:r>
            <a:r>
              <a:rPr lang="es-ES" sz="2000" dirty="0">
                <a:latin typeface="Tahoma" pitchFamily="34" charset="0"/>
              </a:rPr>
              <a:t> C.</a:t>
            </a:r>
          </a:p>
          <a:p>
            <a:pPr marL="0" indent="0" algn="just">
              <a:spcBef>
                <a:spcPct val="0"/>
              </a:spcBef>
              <a:buFontTx/>
              <a:buNone/>
            </a:pPr>
            <a:r>
              <a:rPr lang="es-ES" sz="2000" dirty="0">
                <a:latin typeface="Tahoma" pitchFamily="34" charset="0"/>
              </a:rPr>
              <a:t>	2. Leemos bloque con directorio[i] si no está en memoria.</a:t>
            </a:r>
          </a:p>
          <a:p>
            <a:pPr marL="0" indent="0" algn="just">
              <a:spcBef>
                <a:spcPct val="0"/>
              </a:spcBef>
              <a:buFontTx/>
              <a:buNone/>
            </a:pPr>
            <a:r>
              <a:rPr lang="es-ES" sz="2000" dirty="0">
                <a:latin typeface="Tahoma" pitchFamily="34" charset="0"/>
              </a:rPr>
              <a:t>	3. Recorremos los bloques de la cubeta-i.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s-ES" sz="2000" dirty="0">
                <a:latin typeface="Symbol" pitchFamily="18" charset="2"/>
              </a:rPr>
              <a:t>	     (</a:t>
            </a:r>
            <a:r>
              <a:rPr lang="es-ES" sz="2000" dirty="0">
                <a:latin typeface="Tahoma" pitchFamily="34" charset="0"/>
              </a:rPr>
              <a:t> asumo solo un registro con tal clave).</a:t>
            </a:r>
          </a:p>
          <a:p>
            <a:pPr marL="0" indent="0" algn="just">
              <a:spcBef>
                <a:spcPct val="0"/>
              </a:spcBef>
              <a:buFontTx/>
              <a:buNone/>
            </a:pPr>
            <a:r>
              <a:rPr lang="es-ES" sz="2000" dirty="0">
                <a:latin typeface="Tahoma" pitchFamily="34" charset="0"/>
              </a:rPr>
              <a:t>	</a:t>
            </a:r>
            <a:endParaRPr lang="es-ES" sz="2000" dirty="0">
              <a:solidFill>
                <a:srgbClr val="003300"/>
              </a:solidFill>
              <a:latin typeface="Tahoma" pitchFamily="34" charset="0"/>
            </a:endParaRPr>
          </a:p>
          <a:p>
            <a:pPr marL="0" indent="0" algn="just">
              <a:spcBef>
                <a:spcPct val="0"/>
              </a:spcBef>
              <a:buFontTx/>
              <a:buNone/>
            </a:pPr>
            <a:r>
              <a:rPr lang="es-ES" sz="2000" dirty="0">
                <a:solidFill>
                  <a:srgbClr val="003300"/>
                </a:solidFill>
                <a:latin typeface="Tahoma" pitchFamily="34" charset="0"/>
              </a:rPr>
              <a:t>	Si éxito : </a:t>
            </a:r>
            <a:r>
              <a:rPr lang="es-ES" sz="2000" dirty="0" err="1">
                <a:solidFill>
                  <a:srgbClr val="003300"/>
                </a:solidFill>
                <a:latin typeface="Symbol" pitchFamily="18" charset="2"/>
              </a:rPr>
              <a:t>é</a:t>
            </a:r>
            <a:r>
              <a:rPr lang="es-ES" sz="2000" dirty="0" err="1">
                <a:solidFill>
                  <a:srgbClr val="003300"/>
                </a:solidFill>
                <a:latin typeface="Tahoma" pitchFamily="34" charset="0"/>
              </a:rPr>
              <a:t>n</a:t>
            </a:r>
            <a:r>
              <a:rPr lang="es-ES" sz="2000" dirty="0">
                <a:solidFill>
                  <a:srgbClr val="003300"/>
                </a:solidFill>
                <a:latin typeface="Tahoma" pitchFamily="34" charset="0"/>
              </a:rPr>
              <a:t>/2CR</a:t>
            </a:r>
            <a:r>
              <a:rPr lang="es-ES" sz="2000" dirty="0">
                <a:solidFill>
                  <a:srgbClr val="003300"/>
                </a:solidFill>
                <a:latin typeface="Symbol" pitchFamily="18" charset="2"/>
              </a:rPr>
              <a:t> ù.  	</a:t>
            </a:r>
            <a:r>
              <a:rPr lang="es-ES" sz="2000" dirty="0">
                <a:solidFill>
                  <a:srgbClr val="003300"/>
                </a:solidFill>
                <a:latin typeface="Tahoma" pitchFamily="34" charset="0"/>
              </a:rPr>
              <a:t>	No éxito: </a:t>
            </a:r>
            <a:r>
              <a:rPr lang="es-ES" sz="2000" dirty="0" err="1">
                <a:solidFill>
                  <a:srgbClr val="003300"/>
                </a:solidFill>
                <a:latin typeface="Symbol" pitchFamily="18" charset="2"/>
              </a:rPr>
              <a:t>é</a:t>
            </a:r>
            <a:r>
              <a:rPr lang="es-ES" sz="2000" dirty="0" err="1">
                <a:solidFill>
                  <a:srgbClr val="003300"/>
                </a:solidFill>
                <a:latin typeface="Tahoma" pitchFamily="34" charset="0"/>
              </a:rPr>
              <a:t>n</a:t>
            </a:r>
            <a:r>
              <a:rPr lang="es-ES" sz="2000" dirty="0">
                <a:solidFill>
                  <a:srgbClr val="003300"/>
                </a:solidFill>
                <a:latin typeface="Tahoma" pitchFamily="34" charset="0"/>
              </a:rPr>
              <a:t>/CR</a:t>
            </a:r>
            <a:r>
              <a:rPr lang="es-ES" sz="2000" dirty="0">
                <a:solidFill>
                  <a:srgbClr val="003300"/>
                </a:solidFill>
                <a:latin typeface="Symbol" pitchFamily="18" charset="2"/>
              </a:rPr>
              <a:t> ù. </a:t>
            </a:r>
          </a:p>
        </p:txBody>
      </p:sp>
      <p:graphicFrame>
        <p:nvGraphicFramePr>
          <p:cNvPr id="29701" name="Object 5">
            <a:hlinkClick r:id="" action="ppaction://ole?verb=0"/>
          </p:cNvPr>
          <p:cNvGraphicFramePr>
            <a:graphicFrameLocks/>
          </p:cNvGraphicFramePr>
          <p:nvPr/>
        </p:nvGraphicFramePr>
        <p:xfrm>
          <a:off x="7772400" y="5791200"/>
          <a:ext cx="330200" cy="330200"/>
        </p:xfrm>
        <a:graphic>
          <a:graphicData uri="http://schemas.openxmlformats.org/presentationml/2006/ole">
            <p:oleObj spid="_x0000_s29701" name="Media Clip" r:id="rId4" imgW="330120" imgH="330120" progId="Package">
              <p:embed/>
            </p:oleObj>
          </a:graphicData>
        </a:graphic>
      </p:graphicFrame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717550" y="6237288"/>
            <a:ext cx="187801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3187700" y="6237288"/>
            <a:ext cx="27686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4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7550" y="293688"/>
            <a:ext cx="7708900" cy="6107112"/>
          </a:xfrm>
          <a:noFill/>
          <a:ln>
            <a:miter lim="800000"/>
            <a:headEnd/>
            <a:tailEnd/>
          </a:ln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marL="0" indent="0" algn="ctr">
              <a:spcBef>
                <a:spcPct val="0"/>
              </a:spcBef>
              <a:buFontTx/>
              <a:buNone/>
            </a:pPr>
            <a:r>
              <a:rPr lang="es-ES" sz="2000" b="1">
                <a:solidFill>
                  <a:srgbClr val="000066"/>
                </a:solidFill>
                <a:latin typeface="Arial" pitchFamily="34" charset="0"/>
              </a:rPr>
              <a:t>Archivo aleatorio estático.</a:t>
            </a:r>
            <a:r>
              <a:rPr lang="es-ES" sz="2000" b="1" u="sng">
                <a:solidFill>
                  <a:srgbClr val="000066"/>
                </a:solidFill>
                <a:latin typeface="Book Antiqua" pitchFamily="18" charset="0"/>
              </a:rPr>
              <a:t> </a:t>
            </a:r>
            <a:r>
              <a:rPr lang="es-ES" sz="2000" b="1">
                <a:solidFill>
                  <a:srgbClr val="000066"/>
                </a:solidFill>
                <a:latin typeface="Book Antiqua" pitchFamily="18" charset="0"/>
              </a:rPr>
              <a:t>	</a:t>
            </a:r>
          </a:p>
          <a:p>
            <a:pPr marL="0" indent="0" algn="just">
              <a:spcBef>
                <a:spcPct val="0"/>
              </a:spcBef>
              <a:buFontTx/>
              <a:buNone/>
            </a:pPr>
            <a:endParaRPr lang="es-ES" sz="2000" u="sng">
              <a:latin typeface="Book Antiqua" pitchFamily="18" charset="0"/>
            </a:endParaRPr>
          </a:p>
          <a:p>
            <a:pPr marL="0" indent="0" algn="just">
              <a:spcBef>
                <a:spcPct val="0"/>
              </a:spcBef>
              <a:buFontTx/>
              <a:buNone/>
            </a:pPr>
            <a:r>
              <a:rPr lang="es-ES" sz="2000" u="sng">
                <a:solidFill>
                  <a:srgbClr val="990033"/>
                </a:solidFill>
                <a:latin typeface="Tahoma" pitchFamily="34" charset="0"/>
              </a:rPr>
              <a:t>Inserción:</a:t>
            </a:r>
          </a:p>
          <a:p>
            <a:pPr marL="0" indent="0" algn="just">
              <a:spcBef>
                <a:spcPct val="0"/>
              </a:spcBef>
              <a:buFontTx/>
              <a:buNone/>
            </a:pPr>
            <a:endParaRPr lang="es-ES" sz="2000" u="sng">
              <a:latin typeface="Tahoma" pitchFamily="34" charset="0"/>
            </a:endParaRPr>
          </a:p>
          <a:p>
            <a:pPr marL="0" indent="0" algn="just">
              <a:spcBef>
                <a:spcPct val="0"/>
              </a:spcBef>
              <a:buFontTx/>
              <a:buNone/>
            </a:pPr>
            <a:r>
              <a:rPr lang="es-ES" sz="2000">
                <a:latin typeface="Tahoma" pitchFamily="34" charset="0"/>
              </a:rPr>
              <a:t>1.  Calculamos h(v).</a:t>
            </a:r>
          </a:p>
          <a:p>
            <a:pPr marL="0" indent="0" algn="just">
              <a:spcBef>
                <a:spcPct val="0"/>
              </a:spcBef>
              <a:buFontTx/>
              <a:buNone/>
            </a:pPr>
            <a:r>
              <a:rPr lang="es-ES" sz="2000">
                <a:latin typeface="Tahoma" pitchFamily="34" charset="0"/>
              </a:rPr>
              <a:t>2.  Leemos bloque con directorio[i] si no está en memoria.</a:t>
            </a:r>
          </a:p>
          <a:p>
            <a:pPr marL="0" indent="0" algn="just">
              <a:spcBef>
                <a:spcPct val="0"/>
              </a:spcBef>
              <a:buFontTx/>
              <a:buNone/>
            </a:pPr>
            <a:r>
              <a:rPr lang="es-ES" sz="2000">
                <a:latin typeface="Tahoma" pitchFamily="34" charset="0"/>
              </a:rPr>
              <a:t>3.  Recorremos todos los bloques de la cubeta-i para verificar no</a:t>
            </a:r>
          </a:p>
          <a:p>
            <a:pPr marL="0" indent="0" algn="just">
              <a:spcBef>
                <a:spcPct val="0"/>
              </a:spcBef>
              <a:buFontTx/>
              <a:buNone/>
            </a:pPr>
            <a:r>
              <a:rPr lang="es-ES" sz="2000">
                <a:latin typeface="Tahoma" pitchFamily="34" charset="0"/>
              </a:rPr>
              <a:t>     existencia previa. (si requiero unicidad).</a:t>
            </a:r>
          </a:p>
          <a:p>
            <a:pPr marL="0" indent="0" algn="just">
              <a:spcBef>
                <a:spcPct val="0"/>
              </a:spcBef>
              <a:buFontTx/>
              <a:buNone/>
            </a:pPr>
            <a:r>
              <a:rPr lang="es-ES" sz="2000">
                <a:latin typeface="Tahoma" pitchFamily="34" charset="0"/>
              </a:rPr>
              <a:t>4.  Escribo bloque actualizado.</a:t>
            </a:r>
          </a:p>
          <a:p>
            <a:pPr marL="0" indent="0" algn="just">
              <a:spcBef>
                <a:spcPct val="0"/>
              </a:spcBef>
              <a:buFontTx/>
              <a:buNone/>
            </a:pPr>
            <a:r>
              <a:rPr lang="es-ES" sz="2000">
                <a:latin typeface="Tahoma" pitchFamily="34" charset="0"/>
              </a:rPr>
              <a:t>	</a:t>
            </a:r>
          </a:p>
          <a:p>
            <a:pPr marL="0" indent="0" algn="just">
              <a:spcBef>
                <a:spcPct val="0"/>
              </a:spcBef>
              <a:buFontTx/>
              <a:buNone/>
            </a:pPr>
            <a:r>
              <a:rPr lang="es-ES" sz="2000">
                <a:latin typeface="Book Antiqua" pitchFamily="18" charset="0"/>
              </a:rPr>
              <a:t>	</a:t>
            </a:r>
            <a:r>
              <a:rPr lang="es-ES" sz="2000">
                <a:solidFill>
                  <a:srgbClr val="003300"/>
                </a:solidFill>
                <a:latin typeface="Tahoma" pitchFamily="34" charset="0"/>
              </a:rPr>
              <a:t>Si éxito :</a:t>
            </a:r>
            <a:r>
              <a:rPr lang="es-ES" sz="2000">
                <a:solidFill>
                  <a:srgbClr val="003300"/>
                </a:solidFill>
                <a:latin typeface="Book Antiqua" pitchFamily="18" charset="0"/>
              </a:rPr>
              <a:t> </a:t>
            </a:r>
            <a:r>
              <a:rPr lang="es-ES" sz="2000">
                <a:solidFill>
                  <a:srgbClr val="003300"/>
                </a:solidFill>
                <a:latin typeface="Symbol" pitchFamily="18" charset="2"/>
              </a:rPr>
              <a:t>é </a:t>
            </a:r>
            <a:r>
              <a:rPr lang="es-ES" sz="2000">
                <a:solidFill>
                  <a:srgbClr val="003300"/>
                </a:solidFill>
                <a:latin typeface="Book Antiqua" pitchFamily="18" charset="0"/>
              </a:rPr>
              <a:t>n / CR</a:t>
            </a:r>
            <a:r>
              <a:rPr lang="es-ES" sz="2000">
                <a:solidFill>
                  <a:srgbClr val="003300"/>
                </a:solidFill>
                <a:latin typeface="Symbol" pitchFamily="18" charset="2"/>
              </a:rPr>
              <a:t>  ù  +  1. </a:t>
            </a:r>
          </a:p>
          <a:p>
            <a:pPr marL="0" indent="0" algn="just">
              <a:spcBef>
                <a:spcPct val="0"/>
              </a:spcBef>
              <a:buFontTx/>
              <a:buNone/>
            </a:pPr>
            <a:r>
              <a:rPr lang="es-ES" sz="2000">
                <a:solidFill>
                  <a:srgbClr val="003300"/>
                </a:solidFill>
                <a:latin typeface="Book Antiqua" pitchFamily="18" charset="0"/>
              </a:rPr>
              <a:t>	</a:t>
            </a:r>
            <a:r>
              <a:rPr lang="es-ES" sz="2000">
                <a:solidFill>
                  <a:srgbClr val="003300"/>
                </a:solidFill>
                <a:latin typeface="Tahoma" pitchFamily="34" charset="0"/>
              </a:rPr>
              <a:t>No éxito:</a:t>
            </a:r>
            <a:r>
              <a:rPr lang="es-ES" sz="2000">
                <a:solidFill>
                  <a:srgbClr val="003300"/>
                </a:solidFill>
                <a:latin typeface="Book Antiqua" pitchFamily="18" charset="0"/>
              </a:rPr>
              <a:t> </a:t>
            </a:r>
            <a:r>
              <a:rPr lang="es-ES" sz="2000">
                <a:solidFill>
                  <a:srgbClr val="003300"/>
                </a:solidFill>
                <a:latin typeface="Symbol" pitchFamily="18" charset="2"/>
              </a:rPr>
              <a:t>é </a:t>
            </a:r>
            <a:r>
              <a:rPr lang="es-ES" sz="2000">
                <a:solidFill>
                  <a:srgbClr val="003300"/>
                </a:solidFill>
                <a:latin typeface="Book Antiqua" pitchFamily="18" charset="0"/>
              </a:rPr>
              <a:t>n / 2CR</a:t>
            </a:r>
            <a:r>
              <a:rPr lang="es-ES" sz="2000">
                <a:solidFill>
                  <a:srgbClr val="003300"/>
                </a:solidFill>
                <a:latin typeface="Symbol" pitchFamily="18" charset="2"/>
              </a:rPr>
              <a:t>ù.</a:t>
            </a:r>
          </a:p>
          <a:p>
            <a:pPr marL="0" indent="0" algn="just">
              <a:spcBef>
                <a:spcPct val="0"/>
              </a:spcBef>
              <a:buFontTx/>
              <a:buNone/>
            </a:pPr>
            <a:endParaRPr lang="es-ES" sz="2000">
              <a:latin typeface="Symbol" pitchFamily="18" charset="2"/>
            </a:endParaRPr>
          </a:p>
          <a:p>
            <a:pPr marL="0" indent="0" algn="just">
              <a:spcBef>
                <a:spcPct val="0"/>
              </a:spcBef>
              <a:buFontTx/>
              <a:buNone/>
            </a:pPr>
            <a:r>
              <a:rPr lang="es-ES" sz="2000">
                <a:latin typeface="Symbol" pitchFamily="18" charset="2"/>
              </a:rPr>
              <a:t>	</a:t>
            </a:r>
          </a:p>
          <a:p>
            <a:pPr marL="0" indent="0" algn="just">
              <a:spcBef>
                <a:spcPct val="0"/>
              </a:spcBef>
              <a:buFontTx/>
              <a:buNone/>
            </a:pPr>
            <a:r>
              <a:rPr lang="es-ES" sz="2000" b="1">
                <a:solidFill>
                  <a:srgbClr val="990033"/>
                </a:solidFill>
                <a:latin typeface="Tahoma" pitchFamily="34" charset="0"/>
              </a:rPr>
              <a:t>Nota :</a:t>
            </a:r>
            <a:r>
              <a:rPr lang="es-ES" sz="2000">
                <a:solidFill>
                  <a:srgbClr val="990033"/>
                </a:solidFill>
                <a:latin typeface="Tahoma" pitchFamily="34" charset="0"/>
              </a:rPr>
              <a:t>   </a:t>
            </a:r>
          </a:p>
          <a:p>
            <a:pPr marL="0" indent="0" algn="just">
              <a:spcBef>
                <a:spcPct val="0"/>
              </a:spcBef>
              <a:buFontTx/>
              <a:buNone/>
            </a:pPr>
            <a:endParaRPr lang="es-ES" sz="2000">
              <a:solidFill>
                <a:srgbClr val="990033"/>
              </a:solidFill>
              <a:latin typeface="Tahoma" pitchFamily="34" charset="0"/>
            </a:endParaRPr>
          </a:p>
          <a:p>
            <a:pPr marL="457200" lvl="1" indent="0" algn="just">
              <a:spcBef>
                <a:spcPct val="0"/>
              </a:spcBef>
              <a:buFont typeface="Wingdings" pitchFamily="2" charset="2"/>
              <a:buChar char="ü"/>
            </a:pPr>
            <a:r>
              <a:rPr lang="es-ES" sz="1800">
                <a:latin typeface="Tahoma" pitchFamily="34" charset="0"/>
              </a:rPr>
              <a:t>	</a:t>
            </a:r>
            <a:r>
              <a:rPr lang="es-ES" sz="2000">
                <a:latin typeface="Tahoma" pitchFamily="34" charset="0"/>
              </a:rPr>
              <a:t>Considerar actualización para un campo clave.      </a:t>
            </a:r>
            <a:endParaRPr lang="es-ES" sz="2000" i="1">
              <a:latin typeface="Tahoma" pitchFamily="34" charset="0"/>
            </a:endParaRPr>
          </a:p>
          <a:p>
            <a:pPr marL="457200" lvl="1" indent="0" algn="just">
              <a:spcBef>
                <a:spcPct val="0"/>
              </a:spcBef>
              <a:buFont typeface="Wingdings" pitchFamily="2" charset="2"/>
              <a:buChar char="ü"/>
            </a:pPr>
            <a:r>
              <a:rPr lang="es-ES" sz="2000">
                <a:latin typeface="Tahoma" pitchFamily="34" charset="0"/>
              </a:rPr>
              <a:t>	Considerar actualización para un campo no clave.	</a:t>
            </a:r>
          </a:p>
          <a:p>
            <a:pPr marL="457200" lvl="1" indent="0" algn="just">
              <a:spcBef>
                <a:spcPct val="0"/>
              </a:spcBef>
              <a:buFont typeface="Wingdings" pitchFamily="2" charset="2"/>
              <a:buChar char="ü"/>
            </a:pPr>
            <a:r>
              <a:rPr lang="es-ES" sz="2000">
                <a:latin typeface="Tahoma" pitchFamily="34" charset="0"/>
              </a:rPr>
              <a:t>	Considerar borrado.</a:t>
            </a:r>
          </a:p>
        </p:txBody>
      </p:sp>
      <p:graphicFrame>
        <p:nvGraphicFramePr>
          <p:cNvPr id="31749" name="Object 5">
            <a:hlinkClick r:id="" action="ppaction://ole?verb=0"/>
          </p:cNvPr>
          <p:cNvGraphicFramePr>
            <a:graphicFrameLocks/>
          </p:cNvGraphicFramePr>
          <p:nvPr/>
        </p:nvGraphicFramePr>
        <p:xfrm>
          <a:off x="7010400" y="5181600"/>
          <a:ext cx="330200" cy="330200"/>
        </p:xfrm>
        <a:graphic>
          <a:graphicData uri="http://schemas.openxmlformats.org/presentationml/2006/ole">
            <p:oleObj spid="_x0000_s31749" name="Media Clip" r:id="rId4" imgW="330120" imgH="330120" progId="Package">
              <p:embed/>
            </p:oleObj>
          </a:graphicData>
        </a:graphic>
      </p:graphicFrame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ChangeArrowheads="1"/>
          </p:cNvSpPr>
          <p:nvPr/>
        </p:nvSpPr>
        <p:spPr bwMode="auto">
          <a:xfrm>
            <a:off x="717550" y="6237288"/>
            <a:ext cx="187801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795" name="Rectangle 3"/>
          <p:cNvSpPr>
            <a:spLocks noChangeArrowheads="1"/>
          </p:cNvSpPr>
          <p:nvPr/>
        </p:nvSpPr>
        <p:spPr bwMode="auto">
          <a:xfrm>
            <a:off x="3187700" y="6237288"/>
            <a:ext cx="27686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79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7550" y="228600"/>
            <a:ext cx="7708900" cy="5878513"/>
          </a:xfrm>
          <a:noFill/>
          <a:ln>
            <a:miter lim="800000"/>
            <a:headEnd/>
            <a:tailEnd/>
          </a:ln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marL="0" indent="0" algn="ctr">
              <a:spcBef>
                <a:spcPct val="0"/>
              </a:spcBef>
              <a:buFontTx/>
              <a:buNone/>
            </a:pPr>
            <a:r>
              <a:rPr lang="es-ES" sz="2000">
                <a:latin typeface="Arial" pitchFamily="34" charset="0"/>
              </a:rPr>
              <a:t>	</a:t>
            </a:r>
            <a:r>
              <a:rPr lang="es-ES" sz="2000" b="1">
                <a:solidFill>
                  <a:srgbClr val="000066"/>
                </a:solidFill>
                <a:latin typeface="Arial" pitchFamily="34" charset="0"/>
              </a:rPr>
              <a:t> Archivo aleatorio estático.</a:t>
            </a:r>
            <a:r>
              <a:rPr lang="es-ES" sz="2000" b="1" u="sng">
                <a:solidFill>
                  <a:srgbClr val="000066"/>
                </a:solidFill>
                <a:latin typeface="Arial" pitchFamily="34" charset="0"/>
              </a:rPr>
              <a:t> </a:t>
            </a:r>
          </a:p>
          <a:p>
            <a:pPr marL="0" indent="0">
              <a:spcBef>
                <a:spcPct val="0"/>
              </a:spcBef>
              <a:buFontTx/>
              <a:buNone/>
            </a:pPr>
            <a:endParaRPr lang="es-ES" sz="2000" b="1" u="sng">
              <a:solidFill>
                <a:srgbClr val="000066"/>
              </a:solidFill>
              <a:latin typeface="Arial" pitchFamily="34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s-ES" sz="2000" u="sng">
                <a:solidFill>
                  <a:srgbClr val="990033"/>
                </a:solidFill>
                <a:latin typeface="Arial" pitchFamily="34" charset="0"/>
              </a:rPr>
              <a:t>Ejemplo:</a:t>
            </a:r>
            <a:endParaRPr lang="es-ES" sz="2000">
              <a:solidFill>
                <a:srgbClr val="990033"/>
              </a:solidFill>
              <a:latin typeface="Arial" pitchFamily="34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endParaRPr lang="es-ES" sz="2000">
              <a:solidFill>
                <a:srgbClr val="990033"/>
              </a:solidFill>
              <a:latin typeface="Arial" pitchFamily="34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s-ES" sz="2000">
                <a:latin typeface="Arial" pitchFamily="34" charset="0"/>
              </a:rPr>
              <a:t>	Sea archivo con n = 1.000.000 registros.	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s-ES" sz="2000">
                <a:latin typeface="Arial" pitchFamily="34" charset="0"/>
              </a:rPr>
              <a:t>	Sea 	R = 20.    (registros por página)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s-ES" sz="2000">
                <a:latin typeface="Arial" pitchFamily="34" charset="0"/>
              </a:rPr>
              <a:t>	Sea 	C  = 1001. (cubetas)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s-ES" sz="2000">
                <a:latin typeface="Arial" pitchFamily="34" charset="0"/>
              </a:rPr>
              <a:t>	Dirección de un bloque= 4 bytes. 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s-ES" sz="2000">
                <a:latin typeface="Arial" pitchFamily="34" charset="0"/>
              </a:rPr>
              <a:t>	B = 4096.  Tamaño bloque físico.</a:t>
            </a:r>
          </a:p>
          <a:p>
            <a:pPr marL="0" indent="0">
              <a:spcBef>
                <a:spcPct val="0"/>
              </a:spcBef>
              <a:buFontTx/>
              <a:buNone/>
            </a:pPr>
            <a:endParaRPr lang="es-ES" sz="2000">
              <a:latin typeface="Arial" pitchFamily="34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s-ES" sz="2000">
                <a:latin typeface="Arial" pitchFamily="34" charset="0"/>
              </a:rPr>
              <a:t>	Tamaño del directorio=  4004 bytes. (un bloque físico).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s-ES" sz="2000">
                <a:latin typeface="Arial" pitchFamily="34" charset="0"/>
              </a:rPr>
              <a:t>	Bloques por cubeta :  </a:t>
            </a:r>
            <a:r>
              <a:rPr lang="es-ES" sz="2000">
                <a:latin typeface="Symbol" pitchFamily="18" charset="2"/>
              </a:rPr>
              <a:t>: é </a:t>
            </a:r>
            <a:r>
              <a:rPr lang="es-ES" sz="2000">
                <a:latin typeface="Arial" pitchFamily="34" charset="0"/>
              </a:rPr>
              <a:t> n/CR  </a:t>
            </a:r>
            <a:r>
              <a:rPr lang="es-ES" sz="2000">
                <a:latin typeface="Symbol" pitchFamily="18" charset="2"/>
              </a:rPr>
              <a:t>ù</a:t>
            </a:r>
            <a:r>
              <a:rPr lang="es-ES" sz="2000">
                <a:latin typeface="Arial" pitchFamily="34" charset="0"/>
              </a:rPr>
              <a:t>  =   50.</a:t>
            </a:r>
          </a:p>
          <a:p>
            <a:pPr marL="0" indent="0">
              <a:spcBef>
                <a:spcPct val="0"/>
              </a:spcBef>
              <a:buFontTx/>
              <a:buNone/>
            </a:pPr>
            <a:endParaRPr lang="es-ES" sz="2000">
              <a:latin typeface="Arial" pitchFamily="34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s-ES" sz="2000">
                <a:latin typeface="Arial" pitchFamily="34" charset="0"/>
              </a:rPr>
              <a:t>	Consulta exitosa :  25 accesos.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s-ES" sz="2000">
                <a:latin typeface="Arial" pitchFamily="34" charset="0"/>
              </a:rPr>
              <a:t>	Inserción exitosa : 51 accesos.                  </a:t>
            </a:r>
          </a:p>
          <a:p>
            <a:pPr marL="0" indent="0">
              <a:spcBef>
                <a:spcPct val="0"/>
              </a:spcBef>
              <a:buFontTx/>
              <a:buNone/>
            </a:pPr>
            <a:endParaRPr lang="es-ES" sz="2000">
              <a:latin typeface="Arial" pitchFamily="34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s-ES" sz="2000">
                <a:solidFill>
                  <a:srgbClr val="990033"/>
                </a:solidFill>
                <a:latin typeface="Arial" pitchFamily="34" charset="0"/>
              </a:rPr>
              <a:t>Nota: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s-ES" sz="2000">
                <a:solidFill>
                  <a:srgbClr val="003300"/>
                </a:solidFill>
                <a:latin typeface="Arial" pitchFamily="34" charset="0"/>
              </a:rPr>
              <a:t>	Tamaño ideal para una cubeta : 1 bloque físico.</a:t>
            </a:r>
          </a:p>
        </p:txBody>
      </p:sp>
      <p:graphicFrame>
        <p:nvGraphicFramePr>
          <p:cNvPr id="33797" name="Object 5">
            <a:hlinkClick r:id="" action="ppaction://ole?verb=0"/>
          </p:cNvPr>
          <p:cNvGraphicFramePr>
            <a:graphicFrameLocks/>
          </p:cNvGraphicFramePr>
          <p:nvPr/>
        </p:nvGraphicFramePr>
        <p:xfrm>
          <a:off x="6400800" y="3657600"/>
          <a:ext cx="330200" cy="330200"/>
        </p:xfrm>
        <a:graphic>
          <a:graphicData uri="http://schemas.openxmlformats.org/presentationml/2006/ole">
            <p:oleObj spid="_x0000_s33797" name="Media Clip" r:id="rId4" imgW="330120" imgH="330120" progId="Package">
              <p:embed/>
            </p:oleObj>
          </a:graphicData>
        </a:graphic>
      </p:graphicFrame>
    </p:spTree>
  </p:cSld>
  <p:clrMapOvr>
    <a:masterClrMapping/>
  </p:clrMapOvr>
  <p:transition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ChangeArrowheads="1"/>
          </p:cNvSpPr>
          <p:nvPr/>
        </p:nvSpPr>
        <p:spPr bwMode="auto">
          <a:xfrm>
            <a:off x="717550" y="6237288"/>
            <a:ext cx="187801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179" name="Rectangle 3"/>
          <p:cNvSpPr>
            <a:spLocks noChangeArrowheads="1"/>
          </p:cNvSpPr>
          <p:nvPr/>
        </p:nvSpPr>
        <p:spPr bwMode="auto">
          <a:xfrm>
            <a:off x="3187700" y="6237288"/>
            <a:ext cx="27686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18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304800"/>
            <a:ext cx="8229600" cy="6008688"/>
          </a:xfrm>
          <a:noFill/>
          <a:ln>
            <a:miter lim="800000"/>
            <a:headEnd/>
            <a:tailEnd/>
          </a:ln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marL="0" indent="0">
              <a:spcBef>
                <a:spcPct val="0"/>
              </a:spcBef>
              <a:buFontTx/>
              <a:buNone/>
            </a:pPr>
            <a:endParaRPr lang="es-CO"/>
          </a:p>
        </p:txBody>
      </p:sp>
      <p:sp>
        <p:nvSpPr>
          <p:cNvPr id="50181" name="Rectangle 5"/>
          <p:cNvSpPr>
            <a:spLocks noChangeArrowheads="1"/>
          </p:cNvSpPr>
          <p:nvPr/>
        </p:nvSpPr>
        <p:spPr bwMode="auto">
          <a:xfrm>
            <a:off x="3492500" y="625475"/>
            <a:ext cx="1566863" cy="3159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182" name="Rectangle 6"/>
          <p:cNvSpPr>
            <a:spLocks noChangeArrowheads="1"/>
          </p:cNvSpPr>
          <p:nvPr/>
        </p:nvSpPr>
        <p:spPr bwMode="auto">
          <a:xfrm>
            <a:off x="3195638" y="1279525"/>
            <a:ext cx="1466850" cy="3159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183" name="Rectangle 7"/>
          <p:cNvSpPr>
            <a:spLocks noChangeArrowheads="1"/>
          </p:cNvSpPr>
          <p:nvPr/>
        </p:nvSpPr>
        <p:spPr bwMode="auto">
          <a:xfrm>
            <a:off x="4976813" y="1279525"/>
            <a:ext cx="1463675" cy="3159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184" name="Rectangle 8"/>
          <p:cNvSpPr>
            <a:spLocks noChangeArrowheads="1"/>
          </p:cNvSpPr>
          <p:nvPr/>
        </p:nvSpPr>
        <p:spPr bwMode="auto">
          <a:xfrm>
            <a:off x="4876800" y="1931988"/>
            <a:ext cx="1466850" cy="317500"/>
          </a:xfrm>
          <a:prstGeom prst="rect">
            <a:avLst/>
          </a:prstGeom>
          <a:noFill/>
          <a:ln w="127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185" name="Rectangle 9"/>
          <p:cNvSpPr>
            <a:spLocks noChangeArrowheads="1"/>
          </p:cNvSpPr>
          <p:nvPr/>
        </p:nvSpPr>
        <p:spPr bwMode="auto">
          <a:xfrm>
            <a:off x="627063" y="2651125"/>
            <a:ext cx="1463675" cy="315913"/>
          </a:xfrm>
          <a:prstGeom prst="rect">
            <a:avLst/>
          </a:prstGeom>
          <a:noFill/>
          <a:ln w="127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186" name="Rectangle 10"/>
          <p:cNvSpPr>
            <a:spLocks noChangeArrowheads="1"/>
          </p:cNvSpPr>
          <p:nvPr/>
        </p:nvSpPr>
        <p:spPr bwMode="auto">
          <a:xfrm>
            <a:off x="3097213" y="1931988"/>
            <a:ext cx="1466850" cy="317500"/>
          </a:xfrm>
          <a:prstGeom prst="rect">
            <a:avLst/>
          </a:prstGeom>
          <a:noFill/>
          <a:ln w="127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187" name="Rectangle 11"/>
          <p:cNvSpPr>
            <a:spLocks noChangeArrowheads="1"/>
          </p:cNvSpPr>
          <p:nvPr/>
        </p:nvSpPr>
        <p:spPr bwMode="auto">
          <a:xfrm>
            <a:off x="2703513" y="2651125"/>
            <a:ext cx="1463675" cy="315913"/>
          </a:xfrm>
          <a:prstGeom prst="rect">
            <a:avLst/>
          </a:prstGeom>
          <a:noFill/>
          <a:ln w="127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188" name="Rectangle 12"/>
          <p:cNvSpPr>
            <a:spLocks noChangeArrowheads="1"/>
          </p:cNvSpPr>
          <p:nvPr/>
        </p:nvSpPr>
        <p:spPr bwMode="auto">
          <a:xfrm>
            <a:off x="230188" y="1997075"/>
            <a:ext cx="1466850" cy="315913"/>
          </a:xfrm>
          <a:prstGeom prst="rect">
            <a:avLst/>
          </a:prstGeom>
          <a:noFill/>
          <a:ln w="127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189" name="Rectangle 13"/>
          <p:cNvSpPr>
            <a:spLocks noChangeArrowheads="1"/>
          </p:cNvSpPr>
          <p:nvPr/>
        </p:nvSpPr>
        <p:spPr bwMode="auto">
          <a:xfrm>
            <a:off x="5075238" y="2651125"/>
            <a:ext cx="1465262" cy="315913"/>
          </a:xfrm>
          <a:prstGeom prst="rect">
            <a:avLst/>
          </a:prstGeom>
          <a:noFill/>
          <a:ln w="127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190" name="Rectangle 14"/>
          <p:cNvSpPr>
            <a:spLocks noChangeArrowheads="1"/>
          </p:cNvSpPr>
          <p:nvPr/>
        </p:nvSpPr>
        <p:spPr bwMode="auto">
          <a:xfrm>
            <a:off x="7053263" y="2651125"/>
            <a:ext cx="1463675" cy="315913"/>
          </a:xfrm>
          <a:prstGeom prst="rect">
            <a:avLst/>
          </a:prstGeom>
          <a:noFill/>
          <a:ln w="127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191" name="Rectangle 15"/>
          <p:cNvSpPr>
            <a:spLocks noChangeArrowheads="1"/>
          </p:cNvSpPr>
          <p:nvPr/>
        </p:nvSpPr>
        <p:spPr bwMode="auto">
          <a:xfrm>
            <a:off x="7348538" y="1997075"/>
            <a:ext cx="1465262" cy="315913"/>
          </a:xfrm>
          <a:prstGeom prst="rect">
            <a:avLst/>
          </a:prstGeom>
          <a:noFill/>
          <a:ln w="127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192" name="Rectangle 16"/>
          <p:cNvSpPr>
            <a:spLocks noChangeArrowheads="1"/>
          </p:cNvSpPr>
          <p:nvPr/>
        </p:nvSpPr>
        <p:spPr bwMode="auto">
          <a:xfrm>
            <a:off x="1390650" y="1314450"/>
            <a:ext cx="1349375" cy="271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s-ES" sz="1200">
                <a:latin typeface="Times New Roman" pitchFamily="18" charset="0"/>
              </a:rPr>
              <a:t>--(10--)(30--)(40--)</a:t>
            </a:r>
          </a:p>
        </p:txBody>
      </p:sp>
      <p:sp>
        <p:nvSpPr>
          <p:cNvPr id="50193" name="Rectangle 17"/>
          <p:cNvSpPr>
            <a:spLocks noChangeArrowheads="1"/>
          </p:cNvSpPr>
          <p:nvPr/>
        </p:nvSpPr>
        <p:spPr bwMode="auto">
          <a:xfrm>
            <a:off x="3168650" y="1314450"/>
            <a:ext cx="1425575" cy="271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s-ES" sz="1200">
                <a:latin typeface="Times New Roman" pitchFamily="18" charset="0"/>
              </a:rPr>
              <a:t>--(50--)(70--)(150--)</a:t>
            </a:r>
          </a:p>
        </p:txBody>
      </p:sp>
      <p:sp>
        <p:nvSpPr>
          <p:cNvPr id="50194" name="Rectangle 18"/>
          <p:cNvSpPr>
            <a:spLocks noChangeArrowheads="1"/>
          </p:cNvSpPr>
          <p:nvPr/>
        </p:nvSpPr>
        <p:spPr bwMode="auto">
          <a:xfrm>
            <a:off x="4906963" y="1314450"/>
            <a:ext cx="1577975" cy="271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s-ES" sz="1200">
                <a:latin typeface="Times New Roman" pitchFamily="18" charset="0"/>
              </a:rPr>
              <a:t>--(110--)(130--)(140--)</a:t>
            </a:r>
          </a:p>
        </p:txBody>
      </p:sp>
      <p:sp>
        <p:nvSpPr>
          <p:cNvPr id="50195" name="Rectangle 19"/>
          <p:cNvSpPr>
            <a:spLocks noChangeArrowheads="1"/>
          </p:cNvSpPr>
          <p:nvPr/>
        </p:nvSpPr>
        <p:spPr bwMode="auto">
          <a:xfrm>
            <a:off x="6699250" y="1314450"/>
            <a:ext cx="1577975" cy="271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s-ES" sz="1200">
                <a:latin typeface="Times New Roman" pitchFamily="18" charset="0"/>
              </a:rPr>
              <a:t>--(351--)(450--)(550--)</a:t>
            </a:r>
          </a:p>
        </p:txBody>
      </p:sp>
      <p:sp>
        <p:nvSpPr>
          <p:cNvPr id="50196" name="Rectangle 20"/>
          <p:cNvSpPr>
            <a:spLocks noChangeArrowheads="1"/>
          </p:cNvSpPr>
          <p:nvPr/>
        </p:nvSpPr>
        <p:spPr bwMode="auto">
          <a:xfrm>
            <a:off x="2774950" y="2686050"/>
            <a:ext cx="1247775" cy="271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s-ES" sz="1200">
                <a:solidFill>
                  <a:srgbClr val="000066"/>
                </a:solidFill>
                <a:latin typeface="Times New Roman" pitchFamily="18" charset="0"/>
              </a:rPr>
              <a:t>(30--)(33--)(35--)</a:t>
            </a:r>
          </a:p>
        </p:txBody>
      </p:sp>
      <p:sp>
        <p:nvSpPr>
          <p:cNvPr id="50197" name="Rectangle 21"/>
          <p:cNvSpPr>
            <a:spLocks noChangeArrowheads="1"/>
          </p:cNvSpPr>
          <p:nvPr/>
        </p:nvSpPr>
        <p:spPr bwMode="auto">
          <a:xfrm>
            <a:off x="7024688" y="2686050"/>
            <a:ext cx="1476375" cy="271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s-ES" sz="1200">
                <a:solidFill>
                  <a:srgbClr val="000066"/>
                </a:solidFill>
                <a:latin typeface="Times New Roman" pitchFamily="18" charset="0"/>
              </a:rPr>
              <a:t>(450--)(470--)(500-</a:t>
            </a:r>
            <a:r>
              <a:rPr lang="es-ES" sz="1200">
                <a:latin typeface="Times New Roman" pitchFamily="18" charset="0"/>
              </a:rPr>
              <a:t>-)</a:t>
            </a:r>
          </a:p>
        </p:txBody>
      </p:sp>
      <p:sp>
        <p:nvSpPr>
          <p:cNvPr id="50198" name="Rectangle 22"/>
          <p:cNvSpPr>
            <a:spLocks noChangeArrowheads="1"/>
          </p:cNvSpPr>
          <p:nvPr/>
        </p:nvSpPr>
        <p:spPr bwMode="auto">
          <a:xfrm>
            <a:off x="5145088" y="2686050"/>
            <a:ext cx="1044575" cy="271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s-ES" sz="1200">
                <a:solidFill>
                  <a:srgbClr val="000066"/>
                </a:solidFill>
                <a:latin typeface="Times New Roman" pitchFamily="18" charset="0"/>
              </a:rPr>
              <a:t>(351--)(400--)</a:t>
            </a:r>
          </a:p>
        </p:txBody>
      </p:sp>
      <p:sp>
        <p:nvSpPr>
          <p:cNvPr id="50199" name="Rectangle 23"/>
          <p:cNvSpPr>
            <a:spLocks noChangeArrowheads="1"/>
          </p:cNvSpPr>
          <p:nvPr/>
        </p:nvSpPr>
        <p:spPr bwMode="auto">
          <a:xfrm>
            <a:off x="7221538" y="2032000"/>
            <a:ext cx="1552575" cy="271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s-ES" sz="1200">
                <a:solidFill>
                  <a:srgbClr val="000066"/>
                </a:solidFill>
                <a:latin typeface="Times New Roman" pitchFamily="18" charset="0"/>
              </a:rPr>
              <a:t>  (550--)(570--)(650--)</a:t>
            </a:r>
          </a:p>
        </p:txBody>
      </p:sp>
      <p:sp>
        <p:nvSpPr>
          <p:cNvPr id="50200" name="Rectangle 24"/>
          <p:cNvSpPr>
            <a:spLocks noChangeArrowheads="1"/>
          </p:cNvSpPr>
          <p:nvPr/>
        </p:nvSpPr>
        <p:spPr bwMode="auto">
          <a:xfrm>
            <a:off x="4849813" y="1966913"/>
            <a:ext cx="1476375" cy="271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s-ES" sz="1200">
                <a:solidFill>
                  <a:srgbClr val="000066"/>
                </a:solidFill>
                <a:latin typeface="Times New Roman" pitchFamily="18" charset="0"/>
              </a:rPr>
              <a:t>(310--)(330--)(345--)</a:t>
            </a:r>
          </a:p>
        </p:txBody>
      </p:sp>
      <p:sp>
        <p:nvSpPr>
          <p:cNvPr id="50201" name="Rectangle 25"/>
          <p:cNvSpPr>
            <a:spLocks noChangeArrowheads="1"/>
          </p:cNvSpPr>
          <p:nvPr/>
        </p:nvSpPr>
        <p:spPr bwMode="auto">
          <a:xfrm>
            <a:off x="303213" y="2032000"/>
            <a:ext cx="739775" cy="271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s-ES" sz="1200">
                <a:solidFill>
                  <a:srgbClr val="000066"/>
                </a:solidFill>
                <a:latin typeface="Times New Roman" pitchFamily="18" charset="0"/>
              </a:rPr>
              <a:t>(5--)(7--)</a:t>
            </a:r>
          </a:p>
        </p:txBody>
      </p:sp>
      <p:sp>
        <p:nvSpPr>
          <p:cNvPr id="50202" name="Rectangle 26"/>
          <p:cNvSpPr>
            <a:spLocks noChangeArrowheads="1"/>
          </p:cNvSpPr>
          <p:nvPr/>
        </p:nvSpPr>
        <p:spPr bwMode="auto">
          <a:xfrm>
            <a:off x="598488" y="2686050"/>
            <a:ext cx="1247775" cy="271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s-ES" sz="1200">
                <a:solidFill>
                  <a:srgbClr val="000066"/>
                </a:solidFill>
                <a:latin typeface="Times New Roman" pitchFamily="18" charset="0"/>
              </a:rPr>
              <a:t>(10--)(11--)(24--)</a:t>
            </a:r>
          </a:p>
        </p:txBody>
      </p:sp>
      <p:sp>
        <p:nvSpPr>
          <p:cNvPr id="50203" name="Rectangle 27"/>
          <p:cNvSpPr>
            <a:spLocks noChangeArrowheads="1"/>
          </p:cNvSpPr>
          <p:nvPr/>
        </p:nvSpPr>
        <p:spPr bwMode="auto">
          <a:xfrm>
            <a:off x="3168650" y="1966913"/>
            <a:ext cx="1247775" cy="271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s-ES" sz="1200">
                <a:solidFill>
                  <a:srgbClr val="000066"/>
                </a:solidFill>
                <a:latin typeface="Times New Roman" pitchFamily="18" charset="0"/>
              </a:rPr>
              <a:t>(41--)(43--)(47-</a:t>
            </a:r>
            <a:r>
              <a:rPr lang="es-ES" sz="1200">
                <a:latin typeface="Times New Roman" pitchFamily="18" charset="0"/>
              </a:rPr>
              <a:t>-)</a:t>
            </a:r>
          </a:p>
        </p:txBody>
      </p:sp>
      <p:sp>
        <p:nvSpPr>
          <p:cNvPr id="50204" name="Rectangle 28"/>
          <p:cNvSpPr>
            <a:spLocks noChangeArrowheads="1"/>
          </p:cNvSpPr>
          <p:nvPr/>
        </p:nvSpPr>
        <p:spPr bwMode="auto">
          <a:xfrm>
            <a:off x="2316163" y="217488"/>
            <a:ext cx="3997325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algn="ctr" defTabSz="762000"/>
            <a:r>
              <a:rPr lang="es-ES" b="1">
                <a:solidFill>
                  <a:srgbClr val="000066"/>
                </a:solidFill>
                <a:latin typeface="Arial" pitchFamily="34" charset="0"/>
              </a:rPr>
              <a:t> Arboles B</a:t>
            </a:r>
            <a:r>
              <a:rPr lang="es-ES" b="1" baseline="30000">
                <a:solidFill>
                  <a:srgbClr val="000066"/>
                </a:solidFill>
                <a:latin typeface="Arial" pitchFamily="34" charset="0"/>
              </a:rPr>
              <a:t>+</a:t>
            </a:r>
            <a:r>
              <a:rPr lang="es-ES" b="1">
                <a:solidFill>
                  <a:srgbClr val="000066"/>
                </a:solidFill>
                <a:latin typeface="Arial" pitchFamily="34" charset="0"/>
              </a:rPr>
              <a:t>.   </a:t>
            </a:r>
            <a:r>
              <a:rPr lang="es-ES" sz="2400">
                <a:latin typeface="Times New Roman" pitchFamily="18" charset="0"/>
              </a:rPr>
              <a:t> </a:t>
            </a:r>
          </a:p>
        </p:txBody>
      </p:sp>
      <p:sp>
        <p:nvSpPr>
          <p:cNvPr id="50205" name="Rectangle 29"/>
          <p:cNvSpPr>
            <a:spLocks noChangeArrowheads="1"/>
          </p:cNvSpPr>
          <p:nvPr/>
        </p:nvSpPr>
        <p:spPr bwMode="auto">
          <a:xfrm>
            <a:off x="3602038" y="660400"/>
            <a:ext cx="1503362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defTabSz="762000"/>
            <a:r>
              <a:rPr lang="es-ES" sz="1400" baseline="-25000">
                <a:latin typeface="Times New Roman" pitchFamily="18" charset="0"/>
              </a:rPr>
              <a:t>-</a:t>
            </a:r>
            <a:r>
              <a:rPr lang="es-ES" sz="1700" baseline="-25000">
                <a:latin typeface="Times New Roman" pitchFamily="18" charset="0"/>
              </a:rPr>
              <a:t>-(50--)(150--)(300--)</a:t>
            </a:r>
          </a:p>
        </p:txBody>
      </p:sp>
      <p:sp>
        <p:nvSpPr>
          <p:cNvPr id="50206" name="Line 30"/>
          <p:cNvSpPr>
            <a:spLocks noChangeShapeType="1"/>
          </p:cNvSpPr>
          <p:nvPr/>
        </p:nvSpPr>
        <p:spPr bwMode="auto">
          <a:xfrm flipH="1">
            <a:off x="2370138" y="850900"/>
            <a:ext cx="1300162" cy="4476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207" name="Line 31"/>
          <p:cNvSpPr>
            <a:spLocks noChangeShapeType="1"/>
          </p:cNvSpPr>
          <p:nvPr/>
        </p:nvSpPr>
        <p:spPr bwMode="auto">
          <a:xfrm>
            <a:off x="3992563" y="88900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208" name="Line 32"/>
          <p:cNvSpPr>
            <a:spLocks noChangeShapeType="1"/>
          </p:cNvSpPr>
          <p:nvPr/>
        </p:nvSpPr>
        <p:spPr bwMode="auto">
          <a:xfrm>
            <a:off x="4343400" y="852488"/>
            <a:ext cx="835025" cy="3984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209" name="Line 33"/>
          <p:cNvSpPr>
            <a:spLocks noChangeShapeType="1"/>
          </p:cNvSpPr>
          <p:nvPr/>
        </p:nvSpPr>
        <p:spPr bwMode="auto">
          <a:xfrm>
            <a:off x="4848225" y="871538"/>
            <a:ext cx="2398713" cy="384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210" name="Rectangle 34"/>
          <p:cNvSpPr>
            <a:spLocks noChangeArrowheads="1"/>
          </p:cNvSpPr>
          <p:nvPr/>
        </p:nvSpPr>
        <p:spPr bwMode="auto">
          <a:xfrm>
            <a:off x="1417638" y="1279525"/>
            <a:ext cx="1465262" cy="3159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211" name="Line 35"/>
          <p:cNvSpPr>
            <a:spLocks noChangeShapeType="1"/>
          </p:cNvSpPr>
          <p:nvPr/>
        </p:nvSpPr>
        <p:spPr bwMode="auto">
          <a:xfrm flipH="1">
            <a:off x="412750" y="1474788"/>
            <a:ext cx="1103313" cy="5127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212" name="Line 36"/>
          <p:cNvSpPr>
            <a:spLocks noChangeShapeType="1"/>
          </p:cNvSpPr>
          <p:nvPr/>
        </p:nvSpPr>
        <p:spPr bwMode="auto">
          <a:xfrm>
            <a:off x="1828800" y="1490663"/>
            <a:ext cx="60325" cy="1155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213" name="Line 37"/>
          <p:cNvSpPr>
            <a:spLocks noChangeShapeType="1"/>
          </p:cNvSpPr>
          <p:nvPr/>
        </p:nvSpPr>
        <p:spPr bwMode="auto">
          <a:xfrm>
            <a:off x="2209800" y="1524000"/>
            <a:ext cx="573088" cy="1117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214" name="Line 38"/>
          <p:cNvSpPr>
            <a:spLocks noChangeShapeType="1"/>
          </p:cNvSpPr>
          <p:nvPr/>
        </p:nvSpPr>
        <p:spPr bwMode="auto">
          <a:xfrm>
            <a:off x="2590800" y="1524000"/>
            <a:ext cx="5334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50221" name="Group 45"/>
          <p:cNvGrpSpPr>
            <a:grpSpLocks/>
          </p:cNvGrpSpPr>
          <p:nvPr/>
        </p:nvGrpSpPr>
        <p:grpSpPr bwMode="auto">
          <a:xfrm>
            <a:off x="5751513" y="1279525"/>
            <a:ext cx="2470150" cy="1362075"/>
            <a:chOff x="3623" y="806"/>
            <a:chExt cx="1556" cy="858"/>
          </a:xfrm>
        </p:grpSpPr>
        <p:sp>
          <p:nvSpPr>
            <p:cNvPr id="50215" name="Rectangle 39"/>
            <p:cNvSpPr>
              <a:spLocks noChangeArrowheads="1"/>
            </p:cNvSpPr>
            <p:nvPr/>
          </p:nvSpPr>
          <p:spPr bwMode="auto">
            <a:xfrm>
              <a:off x="4255" y="806"/>
              <a:ext cx="924" cy="19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16" name="Line 40"/>
            <p:cNvSpPr>
              <a:spLocks noChangeShapeType="1"/>
            </p:cNvSpPr>
            <p:nvPr/>
          </p:nvSpPr>
          <p:spPr bwMode="auto">
            <a:xfrm flipH="1">
              <a:off x="3623" y="929"/>
              <a:ext cx="694" cy="28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0217" name="Line 41"/>
            <p:cNvSpPr>
              <a:spLocks noChangeShapeType="1"/>
            </p:cNvSpPr>
            <p:nvPr/>
          </p:nvSpPr>
          <p:spPr bwMode="auto">
            <a:xfrm flipH="1">
              <a:off x="3875" y="960"/>
              <a:ext cx="637" cy="70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0218" name="Line 42"/>
            <p:cNvSpPr>
              <a:spLocks noChangeShapeType="1"/>
            </p:cNvSpPr>
            <p:nvPr/>
          </p:nvSpPr>
          <p:spPr bwMode="auto">
            <a:xfrm flipH="1">
              <a:off x="4512" y="912"/>
              <a:ext cx="336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0219" name="Line 43"/>
            <p:cNvSpPr>
              <a:spLocks noChangeShapeType="1"/>
            </p:cNvSpPr>
            <p:nvPr/>
          </p:nvSpPr>
          <p:spPr bwMode="auto">
            <a:xfrm>
              <a:off x="4517" y="1277"/>
              <a:ext cx="0" cy="3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0220" name="Line 44"/>
            <p:cNvSpPr>
              <a:spLocks noChangeShapeType="1"/>
            </p:cNvSpPr>
            <p:nvPr/>
          </p:nvSpPr>
          <p:spPr bwMode="auto">
            <a:xfrm>
              <a:off x="5094" y="956"/>
              <a:ext cx="0" cy="28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0222" name="Line 46"/>
          <p:cNvSpPr>
            <a:spLocks noChangeShapeType="1"/>
          </p:cNvSpPr>
          <p:nvPr/>
        </p:nvSpPr>
        <p:spPr bwMode="auto">
          <a:xfrm flipH="1">
            <a:off x="1403350" y="2324100"/>
            <a:ext cx="311150" cy="317500"/>
          </a:xfrm>
          <a:prstGeom prst="line">
            <a:avLst/>
          </a:prstGeom>
          <a:noFill/>
          <a:ln w="25400">
            <a:solidFill>
              <a:srgbClr val="993300"/>
            </a:solidFill>
            <a:round/>
            <a:headEnd type="stealth" w="med" len="med"/>
            <a:tailEnd type="stealth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223" name="Line 47"/>
          <p:cNvSpPr>
            <a:spLocks noChangeShapeType="1"/>
          </p:cNvSpPr>
          <p:nvPr/>
        </p:nvSpPr>
        <p:spPr bwMode="auto">
          <a:xfrm>
            <a:off x="2109788" y="2841625"/>
            <a:ext cx="576262" cy="0"/>
          </a:xfrm>
          <a:prstGeom prst="line">
            <a:avLst/>
          </a:prstGeom>
          <a:noFill/>
          <a:ln w="25400">
            <a:solidFill>
              <a:srgbClr val="993300"/>
            </a:solidFill>
            <a:round/>
            <a:headEnd type="stealth" w="med" len="med"/>
            <a:tailEnd type="stealth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224" name="Line 48"/>
          <p:cNvSpPr>
            <a:spLocks noChangeShapeType="1"/>
          </p:cNvSpPr>
          <p:nvPr/>
        </p:nvSpPr>
        <p:spPr bwMode="auto">
          <a:xfrm flipH="1" flipV="1">
            <a:off x="3079750" y="2249488"/>
            <a:ext cx="1003300" cy="400050"/>
          </a:xfrm>
          <a:prstGeom prst="line">
            <a:avLst/>
          </a:prstGeom>
          <a:noFill/>
          <a:ln w="25400">
            <a:solidFill>
              <a:srgbClr val="993300"/>
            </a:solidFill>
            <a:round/>
            <a:headEnd type="stealth" w="med" len="med"/>
            <a:tailEnd type="stealth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225" name="Line 49"/>
          <p:cNvSpPr>
            <a:spLocks noChangeShapeType="1"/>
          </p:cNvSpPr>
          <p:nvPr/>
        </p:nvSpPr>
        <p:spPr bwMode="auto">
          <a:xfrm>
            <a:off x="6507163" y="2841625"/>
            <a:ext cx="577850" cy="0"/>
          </a:xfrm>
          <a:prstGeom prst="line">
            <a:avLst/>
          </a:prstGeom>
          <a:noFill/>
          <a:ln w="25400">
            <a:solidFill>
              <a:srgbClr val="993300"/>
            </a:solidFill>
            <a:round/>
            <a:headEnd type="stealth" w="med" len="med"/>
            <a:tailEnd type="stealth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226" name="Line 50"/>
          <p:cNvSpPr>
            <a:spLocks noChangeShapeType="1"/>
          </p:cNvSpPr>
          <p:nvPr/>
        </p:nvSpPr>
        <p:spPr bwMode="auto">
          <a:xfrm>
            <a:off x="7646988" y="2324100"/>
            <a:ext cx="869950" cy="250825"/>
          </a:xfrm>
          <a:prstGeom prst="line">
            <a:avLst/>
          </a:prstGeom>
          <a:noFill/>
          <a:ln w="25400">
            <a:solidFill>
              <a:srgbClr val="993300"/>
            </a:solidFill>
            <a:round/>
            <a:headEnd type="stealth" w="med" len="med"/>
            <a:tailEnd type="stealth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227" name="Line 51"/>
          <p:cNvSpPr>
            <a:spLocks noChangeShapeType="1"/>
          </p:cNvSpPr>
          <p:nvPr/>
        </p:nvSpPr>
        <p:spPr bwMode="auto">
          <a:xfrm flipH="1">
            <a:off x="5157788" y="2260600"/>
            <a:ext cx="1103312" cy="381000"/>
          </a:xfrm>
          <a:prstGeom prst="line">
            <a:avLst/>
          </a:prstGeom>
          <a:noFill/>
          <a:ln w="25400">
            <a:solidFill>
              <a:srgbClr val="993300"/>
            </a:solidFill>
            <a:round/>
            <a:headEnd type="stealth" w="med" len="med"/>
            <a:tailEnd type="stealth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228" name="Rectangle 52"/>
          <p:cNvSpPr>
            <a:spLocks noChangeArrowheads="1"/>
          </p:cNvSpPr>
          <p:nvPr/>
        </p:nvSpPr>
        <p:spPr bwMode="auto">
          <a:xfrm>
            <a:off x="381000" y="3084513"/>
            <a:ext cx="8153400" cy="374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defTabSz="762000">
              <a:buFont typeface="Wingdings" pitchFamily="2" charset="2"/>
              <a:buChar char="ü"/>
            </a:pPr>
            <a:r>
              <a:rPr lang="es-ES"/>
              <a:t>  Indice Denso.</a:t>
            </a:r>
          </a:p>
          <a:p>
            <a:pPr algn="just" defTabSz="762000"/>
            <a:endParaRPr lang="es-ES"/>
          </a:p>
          <a:p>
            <a:pPr algn="just" defTabSz="762000">
              <a:buFont typeface="Wingdings" pitchFamily="2" charset="2"/>
              <a:buChar char="ü"/>
            </a:pPr>
            <a:r>
              <a:rPr lang="es-ES"/>
              <a:t>  </a:t>
            </a:r>
            <a:r>
              <a:rPr lang="es-ES" u="sng"/>
              <a:t>Orden del árbol en nodos no hoja  </a:t>
            </a:r>
            <a:r>
              <a:rPr lang="es-ES"/>
              <a:t>= d.   Luego :</a:t>
            </a:r>
          </a:p>
          <a:p>
            <a:pPr algn="just" defTabSz="762000"/>
            <a:r>
              <a:rPr lang="es-ES"/>
              <a:t>    d &lt;= </a:t>
            </a:r>
            <a:r>
              <a:rPr lang="es-ES">
                <a:solidFill>
                  <a:srgbClr val="990033"/>
                </a:solidFill>
              </a:rPr>
              <a:t>Registros por nodo no hojas</a:t>
            </a:r>
            <a:r>
              <a:rPr lang="es-ES"/>
              <a:t> &lt;=  2d-1   con  d &gt;= 3</a:t>
            </a:r>
          </a:p>
          <a:p>
            <a:pPr algn="just" defTabSz="762000"/>
            <a:r>
              <a:rPr lang="es-ES"/>
              <a:t>    Hijos de cada nodo :  2d.</a:t>
            </a:r>
          </a:p>
          <a:p>
            <a:pPr algn="just" defTabSz="762000"/>
            <a:endParaRPr lang="es-ES"/>
          </a:p>
          <a:p>
            <a:pPr algn="just" defTabSz="762000">
              <a:buFont typeface="Wingdings" pitchFamily="2" charset="2"/>
              <a:buChar char="ü"/>
            </a:pPr>
            <a:r>
              <a:rPr lang="es-ES"/>
              <a:t> Orden del árbol en nodos hoja  = e   </a:t>
            </a:r>
          </a:p>
          <a:p>
            <a:pPr algn="just" defTabSz="762000"/>
            <a:r>
              <a:rPr lang="es-ES"/>
              <a:t>    e &lt;= </a:t>
            </a:r>
            <a:r>
              <a:rPr lang="es-ES">
                <a:solidFill>
                  <a:srgbClr val="990033"/>
                </a:solidFill>
              </a:rPr>
              <a:t>Registros por nodo  hoja</a:t>
            </a:r>
            <a:r>
              <a:rPr lang="es-ES"/>
              <a:t> &lt;=  2e-1   con  e &gt;= 3.</a:t>
            </a:r>
          </a:p>
          <a:p>
            <a:pPr algn="just" defTabSz="762000"/>
            <a:endParaRPr lang="es-ES"/>
          </a:p>
          <a:p>
            <a:pPr algn="just" defTabSz="762000">
              <a:buFont typeface="Wingdings" pitchFamily="2" charset="2"/>
              <a:buChar char="ü"/>
            </a:pPr>
            <a:r>
              <a:rPr lang="es-ES"/>
              <a:t> n= registros en el archivo principal.    </a:t>
            </a:r>
          </a:p>
          <a:p>
            <a:pPr algn="just" defTabSz="762000">
              <a:buFont typeface="Wingdings" pitchFamily="2" charset="2"/>
              <a:buChar char="ü"/>
            </a:pPr>
            <a:r>
              <a:rPr lang="es-ES"/>
              <a:t>Una página = 1 nodo del árbol</a:t>
            </a:r>
          </a:p>
          <a:p>
            <a:pPr algn="just" defTabSz="762000">
              <a:buFont typeface="Wingdings" pitchFamily="2" charset="2"/>
              <a:buChar char="ü"/>
            </a:pPr>
            <a:endParaRPr lang="es-ES"/>
          </a:p>
        </p:txBody>
      </p:sp>
      <p:graphicFrame>
        <p:nvGraphicFramePr>
          <p:cNvPr id="50229" name="Object 53">
            <a:hlinkClick r:id="" action="ppaction://ole?verb=0"/>
          </p:cNvPr>
          <p:cNvGraphicFramePr>
            <a:graphicFrameLocks/>
          </p:cNvGraphicFramePr>
          <p:nvPr/>
        </p:nvGraphicFramePr>
        <p:xfrm>
          <a:off x="5105400" y="304800"/>
          <a:ext cx="330200" cy="330200"/>
        </p:xfrm>
        <a:graphic>
          <a:graphicData uri="http://schemas.openxmlformats.org/presentationml/2006/ole">
            <p:oleObj spid="_x0000_s50229" name="Media Clip" r:id="rId4" imgW="330120" imgH="330120" progId="Package">
              <p:embed/>
            </p:oleObj>
          </a:graphicData>
        </a:graphic>
      </p:graphicFrame>
      <p:graphicFrame>
        <p:nvGraphicFramePr>
          <p:cNvPr id="50230" name="Object 54">
            <a:hlinkClick r:id="" action="ppaction://ole?verb=0"/>
          </p:cNvPr>
          <p:cNvGraphicFramePr>
            <a:graphicFrameLocks/>
          </p:cNvGraphicFramePr>
          <p:nvPr/>
        </p:nvGraphicFramePr>
        <p:xfrm>
          <a:off x="2514600" y="3124200"/>
          <a:ext cx="330200" cy="330200"/>
        </p:xfrm>
        <a:graphic>
          <a:graphicData uri="http://schemas.openxmlformats.org/presentationml/2006/ole">
            <p:oleObj spid="_x0000_s50230" name="Media Clip" r:id="rId5" imgW="330120" imgH="330120" progId="Package">
              <p:embed/>
            </p:oleObj>
          </a:graphicData>
        </a:graphic>
      </p:graphicFrame>
      <p:graphicFrame>
        <p:nvGraphicFramePr>
          <p:cNvPr id="50231" name="Object 55">
            <a:hlinkClick r:id="" action="ppaction://ole?verb=0"/>
          </p:cNvPr>
          <p:cNvGraphicFramePr>
            <a:graphicFrameLocks/>
          </p:cNvGraphicFramePr>
          <p:nvPr/>
        </p:nvGraphicFramePr>
        <p:xfrm>
          <a:off x="4267200" y="4419600"/>
          <a:ext cx="330200" cy="330200"/>
        </p:xfrm>
        <a:graphic>
          <a:graphicData uri="http://schemas.openxmlformats.org/presentationml/2006/ole">
            <p:oleObj spid="_x0000_s50231" name="Media Clip" r:id="rId6" imgW="330120" imgH="330120" progId="Package">
              <p:embed/>
            </p:oleObj>
          </a:graphicData>
        </a:graphic>
      </p:graphicFrame>
    </p:spTree>
  </p:cSld>
  <p:clrMapOvr>
    <a:masterClrMapping/>
  </p:clrMapOvr>
  <p:transition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ChangeArrowheads="1"/>
          </p:cNvSpPr>
          <p:nvPr/>
        </p:nvSpPr>
        <p:spPr bwMode="auto">
          <a:xfrm>
            <a:off x="717550" y="6237288"/>
            <a:ext cx="187801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227" name="Rectangle 3"/>
          <p:cNvSpPr>
            <a:spLocks noChangeArrowheads="1"/>
          </p:cNvSpPr>
          <p:nvPr/>
        </p:nvSpPr>
        <p:spPr bwMode="auto">
          <a:xfrm>
            <a:off x="3187700" y="6237288"/>
            <a:ext cx="27686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304800"/>
            <a:ext cx="8229600" cy="6008688"/>
          </a:xfrm>
          <a:noFill/>
          <a:ln>
            <a:miter lim="800000"/>
            <a:headEnd/>
            <a:tailEnd/>
          </a:ln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marL="0" indent="0">
              <a:spcBef>
                <a:spcPct val="0"/>
              </a:spcBef>
              <a:buFontTx/>
              <a:buNone/>
            </a:pPr>
            <a:endParaRPr lang="es-ES" sz="2000"/>
          </a:p>
          <a:p>
            <a:pPr marL="0" indent="0">
              <a:spcBef>
                <a:spcPct val="0"/>
              </a:spcBef>
              <a:buFontTx/>
              <a:buNone/>
            </a:pPr>
            <a:endParaRPr lang="es-ES" sz="2000"/>
          </a:p>
        </p:txBody>
      </p:sp>
      <p:sp>
        <p:nvSpPr>
          <p:cNvPr id="52229" name="Rectangle 5"/>
          <p:cNvSpPr>
            <a:spLocks noChangeArrowheads="1"/>
          </p:cNvSpPr>
          <p:nvPr/>
        </p:nvSpPr>
        <p:spPr bwMode="auto">
          <a:xfrm>
            <a:off x="2744788" y="217488"/>
            <a:ext cx="3997325" cy="42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defTabSz="762000"/>
            <a:r>
              <a:rPr lang="es-ES" b="1">
                <a:solidFill>
                  <a:srgbClr val="000066"/>
                </a:solidFill>
                <a:latin typeface="Arial" pitchFamily="34" charset="0"/>
              </a:rPr>
              <a:t>Usos del  Arbol B</a:t>
            </a:r>
            <a:r>
              <a:rPr lang="es-ES" b="1" baseline="30000">
                <a:solidFill>
                  <a:srgbClr val="000066"/>
                </a:solidFill>
                <a:latin typeface="Arial" pitchFamily="34" charset="0"/>
              </a:rPr>
              <a:t>+  </a:t>
            </a:r>
            <a:r>
              <a:rPr lang="es-ES" sz="2200">
                <a:solidFill>
                  <a:schemeClr val="accent1"/>
                </a:solidFill>
                <a:latin typeface="Arial" pitchFamily="34" charset="0"/>
              </a:rPr>
              <a:t>.</a:t>
            </a:r>
          </a:p>
        </p:txBody>
      </p:sp>
      <p:sp>
        <p:nvSpPr>
          <p:cNvPr id="52230" name="Rectangle 6"/>
          <p:cNvSpPr>
            <a:spLocks noChangeArrowheads="1"/>
          </p:cNvSpPr>
          <p:nvPr/>
        </p:nvSpPr>
        <p:spPr bwMode="auto">
          <a:xfrm>
            <a:off x="698500" y="762000"/>
            <a:ext cx="7759700" cy="557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defTabSz="762000"/>
            <a:r>
              <a:rPr lang="es-ES" u="sng">
                <a:solidFill>
                  <a:srgbClr val="990033"/>
                </a:solidFill>
              </a:rPr>
              <a:t>Indice Denso ampliamente usado bajo tres alternativas:</a:t>
            </a:r>
            <a:endParaRPr lang="es-ES">
              <a:solidFill>
                <a:srgbClr val="990033"/>
              </a:solidFill>
            </a:endParaRPr>
          </a:p>
          <a:p>
            <a:pPr defTabSz="762000"/>
            <a:endParaRPr lang="es-ES">
              <a:solidFill>
                <a:srgbClr val="990033"/>
              </a:solidFill>
            </a:endParaRPr>
          </a:p>
          <a:p>
            <a:pPr defTabSz="762000"/>
            <a:r>
              <a:rPr lang="es-ES"/>
              <a:t>1.  En las hojas se almacena el archivo principal.</a:t>
            </a:r>
          </a:p>
          <a:p>
            <a:pPr defTabSz="762000"/>
            <a:endParaRPr lang="es-ES"/>
          </a:p>
          <a:p>
            <a:pPr defTabSz="762000"/>
            <a:r>
              <a:rPr lang="es-ES"/>
              <a:t>2. Existe una entrada </a:t>
            </a:r>
            <a:r>
              <a:rPr lang="es-ES">
                <a:solidFill>
                  <a:srgbClr val="000066"/>
                </a:solidFill>
              </a:rPr>
              <a:t>&lt;clave, record-id&gt;</a:t>
            </a:r>
            <a:r>
              <a:rPr lang="es-ES"/>
              <a:t> por cada clave.</a:t>
            </a:r>
          </a:p>
          <a:p>
            <a:pPr defTabSz="762000"/>
            <a:endParaRPr lang="es-ES"/>
          </a:p>
          <a:p>
            <a:pPr defTabSz="762000"/>
            <a:r>
              <a:rPr lang="es-ES"/>
              <a:t>3. Existe una entrada </a:t>
            </a:r>
            <a:r>
              <a:rPr lang="es-ES">
                <a:solidFill>
                  <a:srgbClr val="000066"/>
                </a:solidFill>
              </a:rPr>
              <a:t>&lt;clave, listas de record-id&gt;</a:t>
            </a:r>
            <a:r>
              <a:rPr lang="es-ES"/>
              <a:t> por cada clave.     </a:t>
            </a:r>
          </a:p>
          <a:p>
            <a:pPr defTabSz="762000"/>
            <a:r>
              <a:rPr lang="es-ES"/>
              <a:t>   (Si es clave secundaria).</a:t>
            </a:r>
          </a:p>
          <a:p>
            <a:pPr algn="just" defTabSz="762000"/>
            <a:endParaRPr lang="es-ES"/>
          </a:p>
          <a:p>
            <a:pPr algn="ctr" defTabSz="762000"/>
            <a:r>
              <a:rPr lang="es-ES" i="1" u="sng"/>
              <a:t>Usado para:</a:t>
            </a:r>
            <a:endParaRPr lang="es-ES"/>
          </a:p>
          <a:p>
            <a:pPr algn="just" defTabSz="762000"/>
            <a:endParaRPr lang="es-ES"/>
          </a:p>
          <a:p>
            <a:pPr algn="just" defTabSz="762000"/>
            <a:r>
              <a:rPr lang="es-ES"/>
              <a:t>1. Consultas por rango.   </a:t>
            </a:r>
          </a:p>
          <a:p>
            <a:pPr algn="just" defTabSz="762000"/>
            <a:endParaRPr lang="es-ES"/>
          </a:p>
          <a:p>
            <a:pPr algn="just" defTabSz="762000"/>
            <a:r>
              <a:rPr lang="es-ES"/>
              <a:t>2. Consultas por igualdad.</a:t>
            </a:r>
          </a:p>
          <a:p>
            <a:pPr algn="just" defTabSz="762000"/>
            <a:endParaRPr lang="es-ES"/>
          </a:p>
          <a:p>
            <a:pPr algn="just" defTabSz="762000"/>
            <a:r>
              <a:rPr lang="es-ES"/>
              <a:t>3. Alternativas 2 y 3 permiten múltiples índices para el mismo archivo.</a:t>
            </a:r>
          </a:p>
          <a:p>
            <a:pPr algn="just" defTabSz="762000"/>
            <a:endParaRPr lang="es-ES"/>
          </a:p>
        </p:txBody>
      </p:sp>
      <p:sp>
        <p:nvSpPr>
          <p:cNvPr id="52231" name="Rectangle 7"/>
          <p:cNvSpPr>
            <a:spLocks noChangeArrowheads="1"/>
          </p:cNvSpPr>
          <p:nvPr/>
        </p:nvSpPr>
        <p:spPr bwMode="auto">
          <a:xfrm>
            <a:off x="609600" y="3352800"/>
            <a:ext cx="7848600" cy="3048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52232" name="Object 8">
            <a:hlinkClick r:id="" action="ppaction://ole?verb=0"/>
          </p:cNvPr>
          <p:cNvGraphicFramePr>
            <a:graphicFrameLocks/>
          </p:cNvGraphicFramePr>
          <p:nvPr/>
        </p:nvGraphicFramePr>
        <p:xfrm>
          <a:off x="6248400" y="1371600"/>
          <a:ext cx="330200" cy="330200"/>
        </p:xfrm>
        <a:graphic>
          <a:graphicData uri="http://schemas.openxmlformats.org/presentationml/2006/ole">
            <p:oleObj spid="_x0000_s52232" name="Media Clip" r:id="rId4" imgW="330120" imgH="330120" progId="Package">
              <p:embed/>
            </p:oleObj>
          </a:graphicData>
        </a:graphic>
      </p:graphicFrame>
      <p:graphicFrame>
        <p:nvGraphicFramePr>
          <p:cNvPr id="52233" name="Object 9">
            <a:hlinkClick r:id="" action="ppaction://ole?verb=0"/>
          </p:cNvPr>
          <p:cNvGraphicFramePr>
            <a:graphicFrameLocks/>
          </p:cNvGraphicFramePr>
          <p:nvPr/>
        </p:nvGraphicFramePr>
        <p:xfrm>
          <a:off x="7162800" y="2057400"/>
          <a:ext cx="330200" cy="330200"/>
        </p:xfrm>
        <a:graphic>
          <a:graphicData uri="http://schemas.openxmlformats.org/presentationml/2006/ole">
            <p:oleObj spid="_x0000_s52233" name="Media Clip" r:id="rId5" imgW="330120" imgH="330120" progId="Package">
              <p:embed/>
            </p:oleObj>
          </a:graphicData>
        </a:graphic>
      </p:graphicFrame>
      <p:graphicFrame>
        <p:nvGraphicFramePr>
          <p:cNvPr id="52234" name="Object 10">
            <a:hlinkClick r:id="" action="ppaction://ole?verb=0"/>
          </p:cNvPr>
          <p:cNvGraphicFramePr>
            <a:graphicFrameLocks/>
          </p:cNvGraphicFramePr>
          <p:nvPr/>
        </p:nvGraphicFramePr>
        <p:xfrm>
          <a:off x="4038600" y="2971800"/>
          <a:ext cx="330200" cy="330200"/>
        </p:xfrm>
        <a:graphic>
          <a:graphicData uri="http://schemas.openxmlformats.org/presentationml/2006/ole">
            <p:oleObj spid="_x0000_s52234" name="Media Clip" r:id="rId6" imgW="330120" imgH="330120" progId="Package">
              <p:embed/>
            </p:oleObj>
          </a:graphicData>
        </a:graphic>
      </p:graphicFrame>
      <p:graphicFrame>
        <p:nvGraphicFramePr>
          <p:cNvPr id="52235" name="Object 11">
            <a:hlinkClick r:id="" action="ppaction://ole?verb=0"/>
          </p:cNvPr>
          <p:cNvGraphicFramePr>
            <a:graphicFrameLocks/>
          </p:cNvGraphicFramePr>
          <p:nvPr/>
        </p:nvGraphicFramePr>
        <p:xfrm>
          <a:off x="4267200" y="4572000"/>
          <a:ext cx="330200" cy="330200"/>
        </p:xfrm>
        <a:graphic>
          <a:graphicData uri="http://schemas.openxmlformats.org/presentationml/2006/ole">
            <p:oleObj spid="_x0000_s52235" name="Media Clip" r:id="rId7" imgW="330120" imgH="330120" progId="Package">
              <p:embed/>
            </p:oleObj>
          </a:graphicData>
        </a:graphic>
      </p:graphicFrame>
    </p:spTree>
  </p:cSld>
  <p:clrMapOvr>
    <a:masterClrMapping/>
  </p:clrMapOvr>
  <p:transition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ChangeArrowheads="1"/>
          </p:cNvSpPr>
          <p:nvPr/>
        </p:nvSpPr>
        <p:spPr bwMode="auto">
          <a:xfrm>
            <a:off x="717550" y="6237288"/>
            <a:ext cx="187801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275" name="Rectangle 3"/>
          <p:cNvSpPr>
            <a:spLocks noChangeArrowheads="1"/>
          </p:cNvSpPr>
          <p:nvPr/>
        </p:nvSpPr>
        <p:spPr bwMode="auto">
          <a:xfrm>
            <a:off x="3187700" y="6237288"/>
            <a:ext cx="27686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2250" y="228600"/>
            <a:ext cx="8502650" cy="6096000"/>
          </a:xfrm>
          <a:noFill/>
          <a:ln>
            <a:miter lim="800000"/>
            <a:headEnd/>
            <a:tailEnd/>
          </a:ln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marL="0" indent="0" algn="ctr">
              <a:spcBef>
                <a:spcPct val="0"/>
              </a:spcBef>
              <a:buFontTx/>
              <a:buNone/>
            </a:pPr>
            <a:r>
              <a:rPr lang="es-ES" sz="2000" b="1">
                <a:solidFill>
                  <a:srgbClr val="000066"/>
                </a:solidFill>
                <a:latin typeface="Arial" pitchFamily="34" charset="0"/>
              </a:rPr>
              <a:t>Espacio en disco y altura del árbol B</a:t>
            </a:r>
            <a:r>
              <a:rPr lang="es-ES" sz="2000" b="1" baseline="30000">
                <a:solidFill>
                  <a:srgbClr val="000066"/>
                </a:solidFill>
                <a:latin typeface="Arial" pitchFamily="34" charset="0"/>
              </a:rPr>
              <a:t>+</a:t>
            </a:r>
            <a:r>
              <a:rPr lang="es-ES" sz="2000" b="1">
                <a:solidFill>
                  <a:srgbClr val="000066"/>
                </a:solidFill>
                <a:latin typeface="Arial" pitchFamily="34" charset="0"/>
              </a:rPr>
              <a:t> </a:t>
            </a:r>
          </a:p>
          <a:p>
            <a:pPr marL="0" indent="0" algn="just">
              <a:spcBef>
                <a:spcPct val="0"/>
              </a:spcBef>
              <a:buFontTx/>
              <a:buNone/>
            </a:pPr>
            <a:endParaRPr lang="es-ES" sz="2000" b="1">
              <a:solidFill>
                <a:srgbClr val="000066"/>
              </a:solidFill>
              <a:latin typeface="Arial" pitchFamily="34" charset="0"/>
            </a:endParaRPr>
          </a:p>
          <a:p>
            <a:pPr marL="0" indent="0" algn="just">
              <a:spcBef>
                <a:spcPct val="0"/>
              </a:spcBef>
              <a:buFontTx/>
              <a:buNone/>
            </a:pPr>
            <a:r>
              <a:rPr lang="es-ES" sz="2000" u="sng">
                <a:solidFill>
                  <a:srgbClr val="990033"/>
                </a:solidFill>
                <a:latin typeface="Tahoma" pitchFamily="34" charset="0"/>
              </a:rPr>
              <a:t>Nodos por nivel en el árbol :</a:t>
            </a:r>
          </a:p>
          <a:p>
            <a:pPr marL="0" indent="0" algn="just">
              <a:spcBef>
                <a:spcPct val="0"/>
              </a:spcBef>
              <a:buFontTx/>
              <a:buNone/>
            </a:pPr>
            <a:endParaRPr lang="es-ES" sz="2000" u="sng">
              <a:solidFill>
                <a:srgbClr val="990033"/>
              </a:solidFill>
              <a:latin typeface="Tahoma" pitchFamily="34" charset="0"/>
            </a:endParaRPr>
          </a:p>
          <a:p>
            <a:pPr marL="0" indent="0" algn="just">
              <a:spcBef>
                <a:spcPct val="0"/>
              </a:spcBef>
              <a:buFont typeface="Wingdings" pitchFamily="2" charset="2"/>
              <a:buChar char="ð"/>
            </a:pPr>
            <a:r>
              <a:rPr lang="es-ES" sz="2000">
                <a:latin typeface="Tahoma" pitchFamily="34" charset="0"/>
              </a:rPr>
              <a:t> nivel  1  	   n/e 	  Hojas del árbol         (</a:t>
            </a:r>
            <a:r>
              <a:rPr lang="es-ES" sz="2000" i="1">
                <a:latin typeface="Tahoma" pitchFamily="34" charset="0"/>
              </a:rPr>
              <a:t>ó menos</a:t>
            </a:r>
            <a:r>
              <a:rPr lang="es-ES" sz="2000">
                <a:latin typeface="Tahoma" pitchFamily="34" charset="0"/>
              </a:rPr>
              <a:t>)   </a:t>
            </a:r>
          </a:p>
          <a:p>
            <a:pPr marL="0" indent="0" algn="just">
              <a:spcBef>
                <a:spcPct val="0"/>
              </a:spcBef>
              <a:buFontTx/>
              <a:buNone/>
            </a:pPr>
            <a:endParaRPr lang="es-ES" sz="2000">
              <a:latin typeface="Tahoma" pitchFamily="34" charset="0"/>
            </a:endParaRPr>
          </a:p>
          <a:p>
            <a:pPr marL="0" indent="0" algn="just">
              <a:spcBef>
                <a:spcPct val="0"/>
              </a:spcBef>
              <a:buFont typeface="Wingdings" pitchFamily="2" charset="2"/>
              <a:buChar char="ð"/>
            </a:pPr>
            <a:r>
              <a:rPr lang="es-ES" sz="2000">
                <a:latin typeface="Tahoma" pitchFamily="34" charset="0"/>
              </a:rPr>
              <a:t> nivel 2 	</a:t>
            </a:r>
            <a:r>
              <a:rPr lang="es-ES" sz="2000" u="sng">
                <a:latin typeface="Tahoma" pitchFamily="34" charset="0"/>
              </a:rPr>
              <a:t>   n   </a:t>
            </a:r>
            <a:r>
              <a:rPr lang="es-ES" sz="2000">
                <a:latin typeface="Tahoma" pitchFamily="34" charset="0"/>
              </a:rPr>
              <a:t>	  Nodos padres de las hojas  (</a:t>
            </a:r>
            <a:r>
              <a:rPr lang="es-ES" sz="2000" i="1">
                <a:latin typeface="Tahoma" pitchFamily="34" charset="0"/>
              </a:rPr>
              <a:t>ó menos</a:t>
            </a:r>
            <a:r>
              <a:rPr lang="es-ES" sz="2000">
                <a:latin typeface="Tahoma" pitchFamily="34" charset="0"/>
              </a:rPr>
              <a:t>)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s-ES" sz="2000">
                <a:latin typeface="Tahoma" pitchFamily="34" charset="0"/>
              </a:rPr>
              <a:t>		 e*d</a:t>
            </a:r>
          </a:p>
          <a:p>
            <a:pPr marL="0" indent="0" algn="just">
              <a:spcBef>
                <a:spcPct val="0"/>
              </a:spcBef>
              <a:buFont typeface="Wingdings" pitchFamily="2" charset="2"/>
              <a:buChar char="ð"/>
            </a:pPr>
            <a:r>
              <a:rPr lang="es-ES" sz="2000">
                <a:latin typeface="Tahoma" pitchFamily="34" charset="0"/>
              </a:rPr>
              <a:t> nivel 3	</a:t>
            </a:r>
            <a:r>
              <a:rPr lang="es-ES" sz="2000" u="sng">
                <a:latin typeface="Tahoma" pitchFamily="34" charset="0"/>
              </a:rPr>
              <a:t>   n    </a:t>
            </a:r>
            <a:r>
              <a:rPr lang="es-ES" sz="2000">
                <a:latin typeface="Tahoma" pitchFamily="34" charset="0"/>
              </a:rPr>
              <a:t>     nodos del siguiente nivel    </a:t>
            </a:r>
            <a:r>
              <a:rPr lang="es-ES" sz="2000" i="1">
                <a:latin typeface="Tahoma" pitchFamily="34" charset="0"/>
              </a:rPr>
              <a:t>(ó menos)</a:t>
            </a:r>
            <a:endParaRPr lang="es-ES" sz="2000" i="1" u="sng">
              <a:latin typeface="Tahoma" pitchFamily="34" charset="0"/>
            </a:endParaRPr>
          </a:p>
          <a:p>
            <a:pPr marL="0" indent="0" algn="just">
              <a:spcBef>
                <a:spcPct val="0"/>
              </a:spcBef>
              <a:buFontTx/>
              <a:buNone/>
            </a:pPr>
            <a:r>
              <a:rPr lang="es-ES" sz="2000">
                <a:latin typeface="Tahoma" pitchFamily="34" charset="0"/>
              </a:rPr>
              <a:t>                         e*d</a:t>
            </a:r>
            <a:r>
              <a:rPr lang="es-ES" sz="2000" baseline="30000">
                <a:latin typeface="Tahoma" pitchFamily="34" charset="0"/>
              </a:rPr>
              <a:t>2</a:t>
            </a:r>
          </a:p>
          <a:p>
            <a:pPr marL="0" indent="0" algn="just">
              <a:spcBef>
                <a:spcPct val="0"/>
              </a:spcBef>
              <a:buFont typeface="Wingdings" pitchFamily="2" charset="2"/>
              <a:buChar char="ð"/>
            </a:pPr>
            <a:r>
              <a:rPr lang="es-ES" sz="2000">
                <a:latin typeface="Tahoma" pitchFamily="34" charset="0"/>
              </a:rPr>
              <a:t> nivel i	 </a:t>
            </a:r>
            <a:r>
              <a:rPr lang="es-ES" sz="2000" u="sng">
                <a:latin typeface="Tahoma" pitchFamily="34" charset="0"/>
              </a:rPr>
              <a:t>   n      </a:t>
            </a:r>
            <a:r>
              <a:rPr lang="es-ES" sz="2000">
                <a:latin typeface="Tahoma" pitchFamily="34" charset="0"/>
              </a:rPr>
              <a:t>   nodos del nivel i               </a:t>
            </a:r>
            <a:r>
              <a:rPr lang="es-ES" sz="2000" i="1">
                <a:latin typeface="Tahoma" pitchFamily="34" charset="0"/>
              </a:rPr>
              <a:t>(ó menos)</a:t>
            </a:r>
          </a:p>
          <a:p>
            <a:pPr marL="0" indent="0" algn="just">
              <a:spcBef>
                <a:spcPct val="0"/>
              </a:spcBef>
              <a:buFontTx/>
              <a:buNone/>
            </a:pPr>
            <a:r>
              <a:rPr lang="es-ES" sz="2000">
                <a:latin typeface="Tahoma" pitchFamily="34" charset="0"/>
              </a:rPr>
              <a:t>		  e*d</a:t>
            </a:r>
            <a:r>
              <a:rPr lang="es-ES" sz="2000" baseline="30000">
                <a:latin typeface="Tahoma" pitchFamily="34" charset="0"/>
              </a:rPr>
              <a:t>i-1</a:t>
            </a:r>
            <a:r>
              <a:rPr lang="es-ES" sz="2000">
                <a:latin typeface="Tahoma" pitchFamily="34" charset="0"/>
              </a:rPr>
              <a:t> </a:t>
            </a:r>
          </a:p>
          <a:p>
            <a:pPr marL="0" indent="0" algn="just">
              <a:spcBef>
                <a:spcPct val="0"/>
              </a:spcBef>
              <a:buFont typeface="Wingdings" pitchFamily="2" charset="2"/>
              <a:buChar char="ð"/>
            </a:pPr>
            <a:r>
              <a:rPr lang="es-ES" sz="2000">
                <a:latin typeface="Tahoma" pitchFamily="34" charset="0"/>
              </a:rPr>
              <a:t> para la raiz: :</a:t>
            </a:r>
            <a:r>
              <a:rPr lang="es-ES" sz="2000" u="sng">
                <a:latin typeface="Tahoma" pitchFamily="34" charset="0"/>
              </a:rPr>
              <a:t>     n        </a:t>
            </a:r>
            <a:r>
              <a:rPr lang="es-ES" sz="2000">
                <a:latin typeface="Tahoma" pitchFamily="34" charset="0"/>
              </a:rPr>
              <a:t> = 1         con h = altura del árbol.</a:t>
            </a:r>
          </a:p>
          <a:p>
            <a:pPr marL="0" indent="0" algn="just">
              <a:spcBef>
                <a:spcPct val="0"/>
              </a:spcBef>
              <a:buFontTx/>
              <a:buNone/>
            </a:pPr>
            <a:r>
              <a:rPr lang="es-ES" sz="2000">
                <a:latin typeface="Tahoma" pitchFamily="34" charset="0"/>
              </a:rPr>
              <a:t>                        e * d</a:t>
            </a:r>
            <a:r>
              <a:rPr lang="es-ES" sz="2000" baseline="30000">
                <a:latin typeface="Tahoma" pitchFamily="34" charset="0"/>
              </a:rPr>
              <a:t>h - 1</a:t>
            </a:r>
          </a:p>
          <a:p>
            <a:pPr marL="0" indent="0" algn="just">
              <a:spcBef>
                <a:spcPct val="0"/>
              </a:spcBef>
              <a:buFontTx/>
              <a:buNone/>
            </a:pPr>
            <a:endParaRPr lang="es-ES" sz="2000">
              <a:latin typeface="Tahoma" pitchFamily="34" charset="0"/>
            </a:endParaRPr>
          </a:p>
          <a:p>
            <a:pPr marL="0" indent="0" algn="just">
              <a:spcBef>
                <a:spcPct val="0"/>
              </a:spcBef>
              <a:buFontTx/>
              <a:buNone/>
            </a:pPr>
            <a:r>
              <a:rPr lang="es-ES" sz="2000">
                <a:solidFill>
                  <a:srgbClr val="990033"/>
                </a:solidFill>
                <a:latin typeface="Tahoma" pitchFamily="34" charset="0"/>
              </a:rPr>
              <a:t> Luego : 		</a:t>
            </a:r>
            <a:r>
              <a:rPr lang="es-ES" sz="2000">
                <a:latin typeface="Tahoma" pitchFamily="34" charset="0"/>
              </a:rPr>
              <a:t> log </a:t>
            </a:r>
            <a:r>
              <a:rPr lang="es-ES" sz="2000" baseline="-25000">
                <a:latin typeface="Tahoma" pitchFamily="34" charset="0"/>
              </a:rPr>
              <a:t>d </a:t>
            </a:r>
            <a:r>
              <a:rPr lang="es-ES" sz="2000">
                <a:latin typeface="Tahoma" pitchFamily="34" charset="0"/>
              </a:rPr>
              <a:t>(n/e)  =  (h-1) log </a:t>
            </a:r>
            <a:r>
              <a:rPr lang="es-ES" sz="2000" baseline="-25000">
                <a:latin typeface="Tahoma" pitchFamily="34" charset="0"/>
              </a:rPr>
              <a:t>d</a:t>
            </a:r>
            <a:r>
              <a:rPr lang="es-ES" sz="2000">
                <a:latin typeface="Tahoma" pitchFamily="34" charset="0"/>
              </a:rPr>
              <a:t> d.   </a:t>
            </a:r>
          </a:p>
          <a:p>
            <a:pPr marL="0" indent="0" algn="just">
              <a:spcBef>
                <a:spcPct val="0"/>
              </a:spcBef>
              <a:buFontTx/>
              <a:buNone/>
            </a:pPr>
            <a:endParaRPr lang="es-ES" sz="2000">
              <a:latin typeface="Tahoma" pitchFamily="34" charset="0"/>
            </a:endParaRPr>
          </a:p>
          <a:p>
            <a:pPr marL="0" indent="0" algn="just">
              <a:spcBef>
                <a:spcPct val="0"/>
              </a:spcBef>
              <a:buFontTx/>
              <a:buNone/>
            </a:pPr>
            <a:r>
              <a:rPr lang="es-ES" sz="2000">
                <a:latin typeface="Tahoma" pitchFamily="34" charset="0"/>
              </a:rPr>
              <a:t>	 	</a:t>
            </a:r>
            <a:r>
              <a:rPr lang="es-ES" sz="2000">
                <a:solidFill>
                  <a:srgbClr val="003300"/>
                </a:solidFill>
                <a:latin typeface="Tahoma" pitchFamily="34" charset="0"/>
              </a:rPr>
              <a:t>Altura del árbol      h &lt;=  1 + log </a:t>
            </a:r>
            <a:r>
              <a:rPr lang="es-ES" sz="2000" baseline="-25000">
                <a:solidFill>
                  <a:srgbClr val="003300"/>
                </a:solidFill>
                <a:latin typeface="Tahoma" pitchFamily="34" charset="0"/>
              </a:rPr>
              <a:t>d </a:t>
            </a:r>
            <a:r>
              <a:rPr lang="es-ES" sz="2000">
                <a:solidFill>
                  <a:srgbClr val="003300"/>
                </a:solidFill>
                <a:latin typeface="Tahoma" pitchFamily="34" charset="0"/>
              </a:rPr>
              <a:t>(n/e) .</a:t>
            </a:r>
          </a:p>
          <a:p>
            <a:pPr marL="0" indent="0" algn="just">
              <a:spcBef>
                <a:spcPct val="0"/>
              </a:spcBef>
              <a:buFontTx/>
              <a:buNone/>
            </a:pPr>
            <a:endParaRPr lang="es-ES" sz="2000">
              <a:solidFill>
                <a:srgbClr val="003300"/>
              </a:solidFill>
              <a:latin typeface="Tahoma" pitchFamily="34" charset="0"/>
            </a:endParaRPr>
          </a:p>
        </p:txBody>
      </p:sp>
      <p:sp>
        <p:nvSpPr>
          <p:cNvPr id="54277" name="Rectangle 5"/>
          <p:cNvSpPr>
            <a:spLocks noChangeArrowheads="1"/>
          </p:cNvSpPr>
          <p:nvPr/>
        </p:nvSpPr>
        <p:spPr bwMode="auto">
          <a:xfrm>
            <a:off x="533400" y="5334000"/>
            <a:ext cx="7924800" cy="762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54278" name="Object 6">
            <a:hlinkClick r:id="" action="ppaction://ole?verb=0"/>
          </p:cNvPr>
          <p:cNvGraphicFramePr>
            <a:graphicFrameLocks/>
          </p:cNvGraphicFramePr>
          <p:nvPr/>
        </p:nvGraphicFramePr>
        <p:xfrm>
          <a:off x="6858000" y="1524000"/>
          <a:ext cx="330200" cy="330200"/>
        </p:xfrm>
        <a:graphic>
          <a:graphicData uri="http://schemas.openxmlformats.org/presentationml/2006/ole">
            <p:oleObj spid="_x0000_s54278" name="Media Clip" r:id="rId4" imgW="330120" imgH="330120" progId="Package">
              <p:embed/>
            </p:oleObj>
          </a:graphicData>
        </a:graphic>
      </p:graphicFrame>
      <p:graphicFrame>
        <p:nvGraphicFramePr>
          <p:cNvPr id="54279" name="Object 7">
            <a:hlinkClick r:id="" action="ppaction://ole?verb=0"/>
          </p:cNvPr>
          <p:cNvGraphicFramePr>
            <a:graphicFrameLocks/>
          </p:cNvGraphicFramePr>
          <p:nvPr/>
        </p:nvGraphicFramePr>
        <p:xfrm>
          <a:off x="7010400" y="5486400"/>
          <a:ext cx="330200" cy="330200"/>
        </p:xfrm>
        <a:graphic>
          <a:graphicData uri="http://schemas.openxmlformats.org/presentationml/2006/ole">
            <p:oleObj spid="_x0000_s54279" name="Media Clip" r:id="rId5" imgW="330120" imgH="330120" progId="Package">
              <p:embed/>
            </p:oleObj>
          </a:graphicData>
        </a:graphic>
      </p:graphicFrame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717550" y="6237288"/>
            <a:ext cx="187801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3187700" y="6237288"/>
            <a:ext cx="27686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673100" y="341313"/>
            <a:ext cx="7708900" cy="6116637"/>
          </a:xfrm>
          <a:noFill/>
          <a:ln>
            <a:miter lim="800000"/>
            <a:headEnd/>
            <a:tailEnd/>
          </a:ln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spcBef>
                <a:spcPct val="0"/>
              </a:spcBef>
            </a:pPr>
            <a:r>
              <a:rPr lang="es-ES" sz="2000" b="1">
                <a:solidFill>
                  <a:srgbClr val="000066"/>
                </a:solidFill>
                <a:latin typeface="Arial" pitchFamily="34" charset="0"/>
              </a:rPr>
              <a:t>El nivel interno de una Bases de Datos.</a:t>
            </a:r>
          </a:p>
          <a:p>
            <a:pPr marL="342900" indent="-342900" algn="l">
              <a:spcBef>
                <a:spcPct val="0"/>
              </a:spcBef>
            </a:pPr>
            <a:endParaRPr lang="es-ES" sz="2000" b="1">
              <a:solidFill>
                <a:srgbClr val="000066"/>
              </a:solidFill>
              <a:latin typeface="Book Antiqua" pitchFamily="18" charset="0"/>
            </a:endParaRPr>
          </a:p>
          <a:p>
            <a:pPr marL="342900" indent="-342900" algn="l">
              <a:spcBef>
                <a:spcPct val="0"/>
              </a:spcBef>
            </a:pPr>
            <a:endParaRPr lang="es-ES" sz="2000">
              <a:solidFill>
                <a:schemeClr val="accent1"/>
              </a:solidFill>
              <a:latin typeface="Book Antiqua" pitchFamily="18" charset="0"/>
            </a:endParaRPr>
          </a:p>
          <a:p>
            <a:pPr marL="342900" indent="-342900" algn="just">
              <a:spcBef>
                <a:spcPct val="0"/>
              </a:spcBef>
              <a:buClr>
                <a:schemeClr val="hlink"/>
              </a:buClr>
              <a:buFont typeface="Wingdings" pitchFamily="2" charset="2"/>
              <a:buChar char="ð"/>
            </a:pPr>
            <a:r>
              <a:rPr lang="es-ES" sz="2000" i="1">
                <a:latin typeface="Tahoma" pitchFamily="34" charset="0"/>
              </a:rPr>
              <a:t>La B. de D. Física e</a:t>
            </a:r>
            <a:r>
              <a:rPr lang="es-ES" sz="2000">
                <a:latin typeface="Tahoma" pitchFamily="34" charset="0"/>
              </a:rPr>
              <a:t>s una colección de registros; cada registro conformado por campos de diverso tipo, de longitud variable o fija. </a:t>
            </a:r>
          </a:p>
          <a:p>
            <a:pPr marL="342900" indent="-342900" algn="just">
              <a:spcBef>
                <a:spcPct val="0"/>
              </a:spcBef>
            </a:pPr>
            <a:endParaRPr lang="es-ES" sz="2000">
              <a:latin typeface="Tahoma" pitchFamily="34" charset="0"/>
            </a:endParaRPr>
          </a:p>
          <a:p>
            <a:pPr marL="342900" indent="-342900" algn="just">
              <a:spcBef>
                <a:spcPct val="0"/>
              </a:spcBef>
              <a:buClr>
                <a:schemeClr val="hlink"/>
              </a:buClr>
              <a:buFont typeface="Wingdings" pitchFamily="2" charset="2"/>
              <a:buChar char="ð"/>
            </a:pPr>
            <a:r>
              <a:rPr lang="es-ES" sz="2000" i="1">
                <a:latin typeface="Tahoma" pitchFamily="34" charset="0"/>
              </a:rPr>
              <a:t>Archivo</a:t>
            </a:r>
            <a:r>
              <a:rPr lang="es-ES" sz="2000">
                <a:latin typeface="Tahoma" pitchFamily="34" charset="0"/>
              </a:rPr>
              <a:t>: Colección de registros con el mismo formato.</a:t>
            </a:r>
          </a:p>
          <a:p>
            <a:pPr marL="342900" indent="-342900" algn="just">
              <a:spcBef>
                <a:spcPct val="0"/>
              </a:spcBef>
            </a:pPr>
            <a:endParaRPr lang="es-ES" sz="2000">
              <a:latin typeface="Tahoma" pitchFamily="34" charset="0"/>
            </a:endParaRPr>
          </a:p>
          <a:p>
            <a:pPr marL="342900" indent="-342900" algn="just">
              <a:spcBef>
                <a:spcPct val="0"/>
              </a:spcBef>
              <a:buClr>
                <a:schemeClr val="hlink"/>
              </a:buClr>
              <a:buFont typeface="Wingdings" pitchFamily="2" charset="2"/>
              <a:buChar char="ð"/>
            </a:pPr>
            <a:r>
              <a:rPr lang="es-ES" sz="2000" i="1">
                <a:latin typeface="Tahoma" pitchFamily="34" charset="0"/>
              </a:rPr>
              <a:t>Página :</a:t>
            </a:r>
            <a:r>
              <a:rPr lang="es-ES" sz="2000">
                <a:latin typeface="Tahoma" pitchFamily="34" charset="0"/>
              </a:rPr>
              <a:t>  Unidad básica de almacenamiento secundario y de transferencia de información.</a:t>
            </a:r>
          </a:p>
          <a:p>
            <a:pPr marL="342900" indent="-342900" algn="just">
              <a:spcBef>
                <a:spcPct val="0"/>
              </a:spcBef>
            </a:pPr>
            <a:endParaRPr lang="es-ES" sz="2000">
              <a:latin typeface="Tahoma" pitchFamily="34" charset="0"/>
            </a:endParaRPr>
          </a:p>
          <a:p>
            <a:pPr marL="342900" indent="-342900" algn="just">
              <a:spcBef>
                <a:spcPct val="0"/>
              </a:spcBef>
              <a:buClr>
                <a:schemeClr val="hlink"/>
              </a:buClr>
              <a:buFont typeface="Wingdings" pitchFamily="2" charset="2"/>
              <a:buChar char="ð"/>
            </a:pPr>
            <a:r>
              <a:rPr lang="es-ES" sz="2000" i="1">
                <a:solidFill>
                  <a:srgbClr val="000066"/>
                </a:solidFill>
                <a:latin typeface="Tahoma" pitchFamily="34" charset="0"/>
              </a:rPr>
              <a:t>Premisa: Una tupla</a:t>
            </a:r>
            <a:r>
              <a:rPr lang="es-ES" sz="2000">
                <a:solidFill>
                  <a:srgbClr val="000066"/>
                </a:solidFill>
                <a:latin typeface="Tahoma" pitchFamily="34" charset="0"/>
              </a:rPr>
              <a:t> de una relación equivale a un registro. </a:t>
            </a:r>
          </a:p>
          <a:p>
            <a:pPr marL="342900" indent="-342900" algn="just">
              <a:spcBef>
                <a:spcPct val="0"/>
              </a:spcBef>
            </a:pPr>
            <a:endParaRPr lang="es-ES" sz="2000">
              <a:solidFill>
                <a:srgbClr val="000066"/>
              </a:solidFill>
              <a:latin typeface="Tahoma" pitchFamily="34" charset="0"/>
            </a:endParaRPr>
          </a:p>
          <a:p>
            <a:pPr marL="342900" indent="-342900">
              <a:spcBef>
                <a:spcPct val="0"/>
              </a:spcBef>
            </a:pPr>
            <a:endParaRPr lang="es-ES" sz="2000" i="1">
              <a:latin typeface="Tahoma" pitchFamily="34" charset="0"/>
            </a:endParaRPr>
          </a:p>
          <a:p>
            <a:pPr marL="342900" indent="-342900">
              <a:spcBef>
                <a:spcPct val="0"/>
              </a:spcBef>
            </a:pPr>
            <a:endParaRPr lang="es-ES" sz="2000" i="1">
              <a:latin typeface="Tahoma" pitchFamily="34" charset="0"/>
            </a:endParaRPr>
          </a:p>
          <a:p>
            <a:pPr marL="342900" indent="-342900">
              <a:spcBef>
                <a:spcPct val="0"/>
              </a:spcBef>
            </a:pPr>
            <a:r>
              <a:rPr lang="es-ES" sz="2000" i="1">
                <a:latin typeface="Tahoma" pitchFamily="34" charset="0"/>
              </a:rPr>
              <a:t>Sea el Costo de acceder la B. de D igual a:</a:t>
            </a:r>
            <a:endParaRPr lang="es-ES" sz="2000">
              <a:latin typeface="Tahoma" pitchFamily="34" charset="0"/>
            </a:endParaRPr>
          </a:p>
          <a:p>
            <a:pPr marL="342900" indent="-342900">
              <a:spcBef>
                <a:spcPct val="0"/>
              </a:spcBef>
            </a:pPr>
            <a:r>
              <a:rPr lang="es-ES" sz="2000">
                <a:solidFill>
                  <a:srgbClr val="990033"/>
                </a:solidFill>
                <a:latin typeface="Tahoma" pitchFamily="34" charset="0"/>
              </a:rPr>
              <a:t>número de páginas leídas.</a:t>
            </a:r>
          </a:p>
          <a:p>
            <a:pPr marL="342900" indent="-342900">
              <a:spcBef>
                <a:spcPct val="0"/>
              </a:spcBef>
            </a:pPr>
            <a:r>
              <a:rPr lang="es-ES" sz="2000">
                <a:latin typeface="Book Antiqua" pitchFamily="18" charset="0"/>
              </a:rPr>
              <a:t>	</a:t>
            </a:r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1009650" y="5143500"/>
            <a:ext cx="7315200" cy="876300"/>
          </a:xfrm>
          <a:prstGeom prst="rect">
            <a:avLst/>
          </a:prstGeom>
          <a:noFill/>
          <a:ln w="12700">
            <a:solidFill>
              <a:srgbClr val="9900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5126" name="Object 6">
            <a:hlinkClick r:id="" action="ppaction://ole?verb=0"/>
          </p:cNvPr>
          <p:cNvGraphicFramePr>
            <a:graphicFrameLocks/>
          </p:cNvGraphicFramePr>
          <p:nvPr/>
        </p:nvGraphicFramePr>
        <p:xfrm>
          <a:off x="4267200" y="4572000"/>
          <a:ext cx="330200" cy="330200"/>
        </p:xfrm>
        <a:graphic>
          <a:graphicData uri="http://schemas.openxmlformats.org/presentationml/2006/ole">
            <p:oleObj spid="_x0000_s5126" name="Media Clip" r:id="rId4" imgW="330120" imgH="330120" progId="Package">
              <p:embed/>
            </p:oleObj>
          </a:graphicData>
        </a:graphic>
      </p:graphicFrame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ChangeArrowheads="1"/>
          </p:cNvSpPr>
          <p:nvPr/>
        </p:nvSpPr>
        <p:spPr bwMode="auto">
          <a:xfrm>
            <a:off x="717550" y="6237288"/>
            <a:ext cx="187801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323" name="Rectangle 3"/>
          <p:cNvSpPr>
            <a:spLocks noChangeArrowheads="1"/>
          </p:cNvSpPr>
          <p:nvPr/>
        </p:nvSpPr>
        <p:spPr bwMode="auto">
          <a:xfrm>
            <a:off x="3187700" y="6237288"/>
            <a:ext cx="27686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324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0675" y="304800"/>
            <a:ext cx="8502650" cy="6259513"/>
          </a:xfrm>
          <a:noFill/>
          <a:ln>
            <a:miter lim="800000"/>
            <a:headEnd/>
            <a:tailEnd/>
          </a:ln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marL="0" indent="0"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s-ES" sz="2000" b="1">
                <a:solidFill>
                  <a:srgbClr val="000066"/>
                </a:solidFill>
                <a:latin typeface="Arial" pitchFamily="34" charset="0"/>
              </a:rPr>
              <a:t>Costo de las operaciones en árbol B</a:t>
            </a:r>
            <a:r>
              <a:rPr lang="es-ES" sz="2000" b="1" baseline="30000">
                <a:solidFill>
                  <a:srgbClr val="000066"/>
                </a:solidFill>
                <a:latin typeface="Arial" pitchFamily="34" charset="0"/>
              </a:rPr>
              <a:t>+</a:t>
            </a:r>
            <a:r>
              <a:rPr lang="es-ES" sz="2000" b="1">
                <a:solidFill>
                  <a:srgbClr val="000066"/>
                </a:solidFill>
                <a:latin typeface="Arial" pitchFamily="34" charset="0"/>
              </a:rPr>
              <a:t> </a:t>
            </a:r>
          </a:p>
          <a:p>
            <a:pPr marL="0" indent="0" algn="just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s-ES" sz="2000" u="sng">
              <a:latin typeface="Tahoma" pitchFamily="34" charset="0"/>
            </a:endParaRPr>
          </a:p>
          <a:p>
            <a:pPr marL="0" indent="0" algn="just">
              <a:lnSpc>
                <a:spcPct val="90000"/>
              </a:lnSpc>
              <a:spcBef>
                <a:spcPct val="0"/>
              </a:spcBef>
              <a:buFont typeface="Wingdings" pitchFamily="2" charset="2"/>
              <a:buChar char="ð"/>
            </a:pPr>
            <a:r>
              <a:rPr lang="es-ES" sz="1800" u="sng">
                <a:solidFill>
                  <a:srgbClr val="990033"/>
                </a:solidFill>
                <a:latin typeface="Tahoma" pitchFamily="34" charset="0"/>
              </a:rPr>
              <a:t> Premisas:</a:t>
            </a:r>
          </a:p>
          <a:p>
            <a:pPr marL="457200" lvl="1" indent="0" algn="just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s-ES" sz="1800">
                <a:latin typeface="Tahoma" pitchFamily="34" charset="0"/>
              </a:rPr>
              <a:t>clave única en índice. </a:t>
            </a:r>
          </a:p>
          <a:p>
            <a:pPr marL="457200" lvl="1" indent="0" algn="just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s-ES" sz="1800">
                <a:latin typeface="Tahoma" pitchFamily="34" charset="0"/>
              </a:rPr>
              <a:t>archivo principal almacenado por fuera del árbol.</a:t>
            </a:r>
          </a:p>
          <a:p>
            <a:pPr marL="457200" lvl="1" indent="0" algn="just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s-ES" sz="1800" u="sng">
              <a:latin typeface="Tahoma" pitchFamily="34" charset="0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s-ES" sz="1800" i="1">
              <a:latin typeface="Tahoma" pitchFamily="34" charset="0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Wingdings" pitchFamily="2" charset="2"/>
              <a:buChar char="ð"/>
            </a:pPr>
            <a:r>
              <a:rPr lang="es-ES" sz="1800" i="1">
                <a:solidFill>
                  <a:srgbClr val="990033"/>
                </a:solidFill>
                <a:latin typeface="Tahoma" pitchFamily="34" charset="0"/>
              </a:rPr>
              <a:t> Consulta </a:t>
            </a:r>
            <a:r>
              <a:rPr lang="es-ES" sz="1800">
                <a:solidFill>
                  <a:srgbClr val="990033"/>
                </a:solidFill>
                <a:latin typeface="Tahoma" pitchFamily="34" charset="0"/>
              </a:rPr>
              <a:t> :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s-ES" sz="1800">
                <a:latin typeface="Tahoma" pitchFamily="34" charset="0"/>
              </a:rPr>
              <a:t>    1. Buscar clave en el árbol.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s-ES" sz="1800">
                <a:latin typeface="Tahoma" pitchFamily="34" charset="0"/>
              </a:rPr>
              <a:t>    2. Leer la página del archivo principal.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s-ES" sz="1800">
              <a:latin typeface="Tahoma" pitchFamily="34" charset="0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s-ES" sz="1800">
                <a:solidFill>
                  <a:srgbClr val="003300"/>
                </a:solidFill>
                <a:latin typeface="Tahoma" pitchFamily="34" charset="0"/>
              </a:rPr>
              <a:t>     Costo &lt;=  ( 1 + log </a:t>
            </a:r>
            <a:r>
              <a:rPr lang="es-ES" sz="1800" baseline="-25000">
                <a:solidFill>
                  <a:srgbClr val="003300"/>
                </a:solidFill>
                <a:latin typeface="Tahoma" pitchFamily="34" charset="0"/>
              </a:rPr>
              <a:t>d </a:t>
            </a:r>
            <a:r>
              <a:rPr lang="es-ES" sz="1800">
                <a:solidFill>
                  <a:srgbClr val="003300"/>
                </a:solidFill>
                <a:latin typeface="Tahoma" pitchFamily="34" charset="0"/>
              </a:rPr>
              <a:t>(n/e) )  +   1.  </a:t>
            </a:r>
            <a:r>
              <a:rPr lang="es-ES" sz="1800">
                <a:latin typeface="Tahoma" pitchFamily="34" charset="0"/>
              </a:rPr>
              <a:t> 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s-ES" sz="1800">
              <a:latin typeface="Tahoma" pitchFamily="34" charset="0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Wingdings" pitchFamily="2" charset="2"/>
              <a:buChar char="ð"/>
            </a:pPr>
            <a:r>
              <a:rPr lang="es-ES" sz="1800" i="1">
                <a:solidFill>
                  <a:srgbClr val="990033"/>
                </a:solidFill>
                <a:latin typeface="Tahoma" pitchFamily="34" charset="0"/>
              </a:rPr>
              <a:t> Inserción y Borrado</a:t>
            </a:r>
            <a:r>
              <a:rPr lang="es-ES" sz="1800">
                <a:solidFill>
                  <a:srgbClr val="990033"/>
                </a:solidFill>
                <a:latin typeface="Tahoma" pitchFamily="34" charset="0"/>
              </a:rPr>
              <a:t>: 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s-ES" sz="1800">
                <a:latin typeface="Tahoma" pitchFamily="34" charset="0"/>
              </a:rPr>
              <a:t>    Debe reescribirse las páginas del archivo y del índice con las modificaciones.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s-ES" sz="1800">
              <a:latin typeface="Tahoma" pitchFamily="34" charset="0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s-ES" sz="1800">
                <a:solidFill>
                  <a:srgbClr val="003300"/>
                </a:solidFill>
                <a:latin typeface="Tahoma" pitchFamily="34" charset="0"/>
              </a:rPr>
              <a:t>    Costo   &lt;= ( 1 + log </a:t>
            </a:r>
            <a:r>
              <a:rPr lang="es-ES" sz="1800" baseline="-25000">
                <a:solidFill>
                  <a:srgbClr val="003300"/>
                </a:solidFill>
                <a:latin typeface="Tahoma" pitchFamily="34" charset="0"/>
              </a:rPr>
              <a:t>d </a:t>
            </a:r>
            <a:r>
              <a:rPr lang="es-ES" sz="1800">
                <a:solidFill>
                  <a:srgbClr val="003300"/>
                </a:solidFill>
                <a:latin typeface="Tahoma" pitchFamily="34" charset="0"/>
              </a:rPr>
              <a:t>(n/e) )  + 1 + 2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s-ES" sz="1800">
              <a:solidFill>
                <a:srgbClr val="003300"/>
              </a:solidFill>
              <a:latin typeface="Tahoma" pitchFamily="34" charset="0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s-ES" sz="1800">
              <a:latin typeface="Tahoma" pitchFamily="34" charset="0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Wingdings" pitchFamily="2" charset="2"/>
              <a:buChar char="ð"/>
            </a:pPr>
            <a:r>
              <a:rPr lang="es-ES" sz="1800">
                <a:solidFill>
                  <a:srgbClr val="990033"/>
                </a:solidFill>
                <a:latin typeface="Tahoma" pitchFamily="34" charset="0"/>
              </a:rPr>
              <a:t> Modificación de una clave </a:t>
            </a:r>
            <a:r>
              <a:rPr lang="es-ES" sz="1800">
                <a:latin typeface="Tahoma" pitchFamily="34" charset="0"/>
              </a:rPr>
              <a:t>: 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s-ES" sz="1800">
                <a:latin typeface="Tahoma" pitchFamily="34" charset="0"/>
              </a:rPr>
              <a:t>    Inserción más borrado.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s-ES" sz="1800">
              <a:latin typeface="Tahoma" pitchFamily="34" charset="0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s-ES" sz="1800">
              <a:latin typeface="Tahoma" pitchFamily="34" charset="0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s-ES" sz="1800">
                <a:solidFill>
                  <a:srgbClr val="990033"/>
                </a:solidFill>
                <a:latin typeface="Tahoma" pitchFamily="34" charset="0"/>
              </a:rPr>
              <a:t>Nota :</a:t>
            </a:r>
            <a:r>
              <a:rPr lang="es-ES" sz="1800">
                <a:latin typeface="Tahoma" pitchFamily="34" charset="0"/>
              </a:rPr>
              <a:t> Considérese eventual balanceo del árbol.</a:t>
            </a:r>
          </a:p>
        </p:txBody>
      </p:sp>
    </p:spTree>
  </p:cSld>
  <p:clrMapOvr>
    <a:masterClrMapping/>
  </p:clrMapOvr>
  <p:transition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ChangeArrowheads="1"/>
          </p:cNvSpPr>
          <p:nvPr/>
        </p:nvSpPr>
        <p:spPr bwMode="auto">
          <a:xfrm>
            <a:off x="717550" y="6237288"/>
            <a:ext cx="187801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371" name="Rectangle 3"/>
          <p:cNvSpPr>
            <a:spLocks noChangeArrowheads="1"/>
          </p:cNvSpPr>
          <p:nvPr/>
        </p:nvSpPr>
        <p:spPr bwMode="auto">
          <a:xfrm>
            <a:off x="3187700" y="6237288"/>
            <a:ext cx="27686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372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2250" y="228600"/>
            <a:ext cx="8502650" cy="5878513"/>
          </a:xfrm>
          <a:noFill/>
          <a:ln>
            <a:miter lim="800000"/>
            <a:headEnd/>
            <a:tailEnd/>
          </a:ln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marL="0" indent="0"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s-ES" sz="2000" b="1">
                <a:solidFill>
                  <a:srgbClr val="000066"/>
                </a:solidFill>
                <a:latin typeface="Arial" pitchFamily="34" charset="0"/>
              </a:rPr>
              <a:t>Caso típico usando árbol B</a:t>
            </a:r>
            <a:r>
              <a:rPr lang="es-ES" sz="2000" b="1" baseline="30000">
                <a:solidFill>
                  <a:srgbClr val="000066"/>
                </a:solidFill>
                <a:latin typeface="Arial" pitchFamily="34" charset="0"/>
              </a:rPr>
              <a:t>+</a:t>
            </a:r>
            <a:r>
              <a:rPr lang="es-ES" sz="2000">
                <a:solidFill>
                  <a:srgbClr val="000066"/>
                </a:solidFill>
                <a:latin typeface="Arial" pitchFamily="34" charset="0"/>
              </a:rPr>
              <a:t> </a:t>
            </a:r>
          </a:p>
          <a:p>
            <a:pPr marL="0" indent="0" algn="just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s-ES" sz="2000">
              <a:latin typeface="Tahoma" pitchFamily="34" charset="0"/>
            </a:endParaRPr>
          </a:p>
          <a:p>
            <a:pPr marL="0" indent="0" algn="just">
              <a:lnSpc>
                <a:spcPct val="90000"/>
              </a:lnSpc>
              <a:spcBef>
                <a:spcPct val="0"/>
              </a:spcBef>
              <a:buFont typeface="Wingdings" pitchFamily="2" charset="2"/>
              <a:buChar char="ð"/>
            </a:pPr>
            <a:r>
              <a:rPr lang="es-ES" sz="2000">
                <a:latin typeface="Tahoma" pitchFamily="34" charset="0"/>
              </a:rPr>
              <a:t> Suponga páginas de 8K y datos en archivo independiente.</a:t>
            </a:r>
          </a:p>
          <a:p>
            <a:pPr marL="0" indent="0" algn="just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s-ES" sz="2000">
              <a:latin typeface="Tahoma" pitchFamily="34" charset="0"/>
            </a:endParaRPr>
          </a:p>
          <a:p>
            <a:pPr marL="0" indent="0" algn="just">
              <a:lnSpc>
                <a:spcPct val="90000"/>
              </a:lnSpc>
              <a:spcBef>
                <a:spcPct val="0"/>
              </a:spcBef>
              <a:buFont typeface="Wingdings" pitchFamily="2" charset="2"/>
              <a:buChar char="ð"/>
            </a:pPr>
            <a:r>
              <a:rPr lang="es-ES" sz="2000">
                <a:latin typeface="Tahoma" pitchFamily="34" charset="0"/>
              </a:rPr>
              <a:t> Suponga promedio de llenado :  133 registros por página.  ( L=60.)</a:t>
            </a:r>
          </a:p>
          <a:p>
            <a:pPr marL="0" indent="0" algn="just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s-ES" sz="2000">
              <a:latin typeface="Tahoma" pitchFamily="34" charset="0"/>
            </a:endParaRPr>
          </a:p>
          <a:p>
            <a:pPr marL="0" indent="0" algn="just">
              <a:lnSpc>
                <a:spcPct val="90000"/>
              </a:lnSpc>
              <a:spcBef>
                <a:spcPct val="0"/>
              </a:spcBef>
              <a:buFont typeface="Wingdings" pitchFamily="2" charset="2"/>
              <a:buChar char="ð"/>
            </a:pPr>
            <a:r>
              <a:rPr lang="es-ES" sz="2000">
                <a:solidFill>
                  <a:srgbClr val="990033"/>
                </a:solidFill>
                <a:latin typeface="Tahoma" pitchFamily="34" charset="0"/>
              </a:rPr>
              <a:t> Capacidades típicas:</a:t>
            </a:r>
          </a:p>
          <a:p>
            <a:pPr marL="0" indent="0" algn="just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s-ES" sz="2000">
                <a:latin typeface="Tahoma" pitchFamily="34" charset="0"/>
              </a:rPr>
              <a:t>	para altura  4 :    312.900.700 registros en archivo ppal.</a:t>
            </a:r>
          </a:p>
          <a:p>
            <a:pPr marL="0" indent="0" algn="just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s-ES" sz="2000">
                <a:latin typeface="Tahoma" pitchFamily="34" charset="0"/>
              </a:rPr>
              <a:t>	para altura  3 :	      2.352.637 registros en archivo ppal.</a:t>
            </a:r>
          </a:p>
          <a:p>
            <a:pPr marL="0" indent="0" algn="just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s-ES" sz="2000">
              <a:latin typeface="Tahoma" pitchFamily="34" charset="0"/>
            </a:endParaRPr>
          </a:p>
          <a:p>
            <a:pPr marL="0" indent="0" algn="just">
              <a:lnSpc>
                <a:spcPct val="90000"/>
              </a:lnSpc>
              <a:spcBef>
                <a:spcPct val="0"/>
              </a:spcBef>
              <a:buFont typeface="Wingdings" pitchFamily="2" charset="2"/>
              <a:buChar char="ð"/>
            </a:pPr>
            <a:r>
              <a:rPr lang="es-ES" sz="2000">
                <a:solidFill>
                  <a:srgbClr val="990033"/>
                </a:solidFill>
                <a:latin typeface="Tahoma" pitchFamily="34" charset="0"/>
              </a:rPr>
              <a:t> Espacio requerido en memoria:</a:t>
            </a:r>
          </a:p>
          <a:p>
            <a:pPr marL="457200" lvl="1" indent="0" algn="just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s-ES" sz="2000">
                <a:latin typeface="Tahoma" pitchFamily="34" charset="0"/>
              </a:rPr>
              <a:t>nivel 1   =  1         página   =  8K.</a:t>
            </a:r>
          </a:p>
          <a:p>
            <a:pPr marL="457200" lvl="1" indent="0" algn="just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s-ES" sz="2000">
                <a:latin typeface="Tahoma" pitchFamily="34" charset="0"/>
              </a:rPr>
              <a:t>Nivel 2   =  133     páginas  = 1 Mbyte.</a:t>
            </a:r>
          </a:p>
          <a:p>
            <a:pPr marL="457200" lvl="1" indent="0" algn="just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s-ES" sz="2000">
                <a:latin typeface="Tahoma" pitchFamily="34" charset="0"/>
              </a:rPr>
              <a:t>Nivel 3   =  17.689 páginas = 133 Mbytes.</a:t>
            </a:r>
          </a:p>
          <a:p>
            <a:pPr marL="0" indent="0" algn="just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s-ES" sz="2000">
              <a:latin typeface="Tahoma" pitchFamily="34" charset="0"/>
            </a:endParaRPr>
          </a:p>
          <a:p>
            <a:pPr marL="0" indent="0" algn="just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s-ES" sz="2000">
              <a:latin typeface="Tahoma" pitchFamily="34" charset="0"/>
            </a:endParaRPr>
          </a:p>
          <a:p>
            <a:pPr marL="0" indent="0" algn="just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s-ES" sz="2000">
                <a:solidFill>
                  <a:srgbClr val="990033"/>
                </a:solidFill>
                <a:latin typeface="Tahoma" pitchFamily="34" charset="0"/>
              </a:rPr>
              <a:t>Notas:</a:t>
            </a:r>
          </a:p>
          <a:p>
            <a:pPr marL="0" indent="0" algn="just">
              <a:lnSpc>
                <a:spcPct val="90000"/>
              </a:lnSpc>
              <a:spcBef>
                <a:spcPct val="0"/>
              </a:spcBef>
              <a:buFont typeface="Wingdings" pitchFamily="2" charset="2"/>
              <a:buChar char="ð"/>
            </a:pPr>
            <a:r>
              <a:rPr lang="es-ES" sz="2000">
                <a:latin typeface="Tahoma" pitchFamily="34" charset="0"/>
              </a:rPr>
              <a:t>  La  creación del índice implica para el DBMS clasificar previamente  los registros del archivo.</a:t>
            </a:r>
          </a:p>
          <a:p>
            <a:pPr marL="0" indent="0" algn="just">
              <a:lnSpc>
                <a:spcPct val="90000"/>
              </a:lnSpc>
              <a:spcBef>
                <a:spcPct val="0"/>
              </a:spcBef>
              <a:buFont typeface="Wingdings" pitchFamily="2" charset="2"/>
              <a:buChar char="ð"/>
            </a:pPr>
            <a:r>
              <a:rPr lang="es-ES" sz="2000">
                <a:latin typeface="Tahoma" pitchFamily="34" charset="0"/>
              </a:rPr>
              <a:t>  Considere  índices compuestos.</a:t>
            </a:r>
          </a:p>
        </p:txBody>
      </p:sp>
      <p:graphicFrame>
        <p:nvGraphicFramePr>
          <p:cNvPr id="58373" name="Object 5">
            <a:hlinkClick r:id="" action="ppaction://ole?verb=0"/>
          </p:cNvPr>
          <p:cNvGraphicFramePr>
            <a:graphicFrameLocks/>
          </p:cNvGraphicFramePr>
          <p:nvPr/>
        </p:nvGraphicFramePr>
        <p:xfrm>
          <a:off x="7772400" y="2514600"/>
          <a:ext cx="330200" cy="330200"/>
        </p:xfrm>
        <a:graphic>
          <a:graphicData uri="http://schemas.openxmlformats.org/presentationml/2006/ole">
            <p:oleObj spid="_x0000_s58373" name="Media Clip" r:id="rId4" imgW="330120" imgH="330120" progId="Package">
              <p:embed/>
            </p:oleObj>
          </a:graphicData>
        </a:graphic>
      </p:graphicFrame>
    </p:spTree>
  </p:cSld>
  <p:clrMapOvr>
    <a:masterClrMapping/>
  </p:clrMapOvr>
  <p:transition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ChangeArrowheads="1"/>
          </p:cNvSpPr>
          <p:nvPr/>
        </p:nvSpPr>
        <p:spPr bwMode="auto">
          <a:xfrm>
            <a:off x="717550" y="6237288"/>
            <a:ext cx="187801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0419" name="Rectangle 3"/>
          <p:cNvSpPr>
            <a:spLocks noChangeArrowheads="1"/>
          </p:cNvSpPr>
          <p:nvPr/>
        </p:nvSpPr>
        <p:spPr bwMode="auto">
          <a:xfrm>
            <a:off x="3187700" y="6237288"/>
            <a:ext cx="27686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042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7550" y="228600"/>
            <a:ext cx="7708900" cy="5878513"/>
          </a:xfrm>
          <a:noFill/>
          <a:ln>
            <a:miter lim="800000"/>
            <a:headEnd/>
            <a:tailEnd/>
          </a:ln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marL="0" indent="0"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s-ES" sz="2000" b="1">
                <a:solidFill>
                  <a:srgbClr val="000066"/>
                </a:solidFill>
                <a:latin typeface="Arial" pitchFamily="34" charset="0"/>
              </a:rPr>
              <a:t>Arbol  B</a:t>
            </a:r>
            <a:r>
              <a:rPr lang="es-ES" sz="2000" b="1" baseline="30000">
                <a:solidFill>
                  <a:srgbClr val="000066"/>
                </a:solidFill>
                <a:latin typeface="Arial" pitchFamily="34" charset="0"/>
              </a:rPr>
              <a:t>+</a:t>
            </a:r>
            <a:r>
              <a:rPr lang="es-ES" sz="2000" b="1">
                <a:solidFill>
                  <a:srgbClr val="000066"/>
                </a:solidFill>
                <a:latin typeface="Arial" pitchFamily="34" charset="0"/>
              </a:rPr>
              <a:t>.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s-ES" sz="2000" b="1">
              <a:solidFill>
                <a:srgbClr val="000066"/>
              </a:solidFill>
              <a:latin typeface="Arial" pitchFamily="34" charset="0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s-ES" sz="2000" u="sng">
                <a:solidFill>
                  <a:srgbClr val="990033"/>
                </a:solidFill>
                <a:latin typeface="Arial" pitchFamily="34" charset="0"/>
              </a:rPr>
              <a:t>Ejemplo :</a:t>
            </a:r>
            <a:endParaRPr lang="es-ES" sz="2000">
              <a:solidFill>
                <a:srgbClr val="990033"/>
              </a:solidFill>
              <a:latin typeface="Arial" pitchFamily="34" charset="0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s-ES" sz="2000">
              <a:solidFill>
                <a:srgbClr val="990033"/>
              </a:solidFill>
              <a:latin typeface="Arial" pitchFamily="34" charset="0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s-ES" sz="2000">
                <a:latin typeface="Arial" pitchFamily="34" charset="0"/>
              </a:rPr>
              <a:t>Registros del archivo ppal 	=  1.000.000 = n.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s-ES" sz="2000">
                <a:latin typeface="Arial" pitchFamily="34" charset="0"/>
              </a:rPr>
              <a:t>Longitud registros archivo ppal	=  200 bytes  = L.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s-ES" sz="2000">
                <a:latin typeface="Arial" pitchFamily="34" charset="0"/>
              </a:rPr>
              <a:t>Tamaño página 		=  4096 bytes.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s-ES" sz="2000">
                <a:latin typeface="Arial" pitchFamily="34" charset="0"/>
              </a:rPr>
              <a:t>Tamaño clave única		=  20 bytes de longitud  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s-ES" sz="2000">
                <a:latin typeface="Arial" pitchFamily="34" charset="0"/>
              </a:rPr>
              <a:t>Dirección página  		=  4 bytes.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s-ES" sz="2000">
              <a:latin typeface="Arial" pitchFamily="34" charset="0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s-ES" sz="2000" u="sng">
                <a:solidFill>
                  <a:srgbClr val="990033"/>
                </a:solidFill>
                <a:latin typeface="Arial" pitchFamily="34" charset="0"/>
              </a:rPr>
              <a:t>Solución:</a:t>
            </a:r>
            <a:r>
              <a:rPr lang="es-ES" sz="2000">
                <a:solidFill>
                  <a:srgbClr val="990033"/>
                </a:solidFill>
                <a:latin typeface="Arial" pitchFamily="34" charset="0"/>
              </a:rPr>
              <a:t> 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s-ES" sz="2000">
              <a:solidFill>
                <a:srgbClr val="990033"/>
              </a:solidFill>
              <a:latin typeface="Arial" pitchFamily="34" charset="0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s-ES" sz="2000">
                <a:latin typeface="Arial" pitchFamily="34" charset="0"/>
              </a:rPr>
              <a:t>	Tamaño por entrada en árbol =  24 bytes.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s-ES" sz="2000" u="sng">
              <a:solidFill>
                <a:srgbClr val="990033"/>
              </a:solidFill>
              <a:latin typeface="Arial" pitchFamily="34" charset="0"/>
            </a:endParaRPr>
          </a:p>
          <a:p>
            <a:pPr marL="0" indent="0" algn="just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s-ES" sz="2000">
                <a:latin typeface="Arial" pitchFamily="34" charset="0"/>
              </a:rPr>
              <a:t>	2d-1 = </a:t>
            </a:r>
            <a:r>
              <a:rPr lang="es-ES" sz="2000">
                <a:solidFill>
                  <a:srgbClr val="000066"/>
                </a:solidFill>
                <a:latin typeface="Arial" pitchFamily="34" charset="0"/>
              </a:rPr>
              <a:t>4088</a:t>
            </a:r>
            <a:r>
              <a:rPr lang="es-ES" sz="2000">
                <a:latin typeface="Arial" pitchFamily="34" charset="0"/>
              </a:rPr>
              <a:t>/ 24  </a:t>
            </a:r>
            <a:r>
              <a:rPr lang="es-ES" sz="2000">
                <a:latin typeface="Symbol" pitchFamily="18" charset="2"/>
              </a:rPr>
              <a:t>@</a:t>
            </a:r>
            <a:r>
              <a:rPr lang="es-ES" sz="2000">
                <a:latin typeface="Arial" pitchFamily="34" charset="0"/>
              </a:rPr>
              <a:t>  170   =&gt;  d = 85. </a:t>
            </a:r>
          </a:p>
          <a:p>
            <a:pPr marL="0" indent="0" algn="just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s-ES" sz="2000">
                <a:latin typeface="Arial" pitchFamily="34" charset="0"/>
              </a:rPr>
              <a:t>	realmente d= 86  (</a:t>
            </a:r>
            <a:r>
              <a:rPr lang="es-ES" sz="2000">
                <a:solidFill>
                  <a:srgbClr val="000066"/>
                </a:solidFill>
                <a:latin typeface="Arial" pitchFamily="34" charset="0"/>
              </a:rPr>
              <a:t>1  apuntador sin clave</a:t>
            </a:r>
            <a:r>
              <a:rPr lang="es-ES" sz="2000">
                <a:latin typeface="Arial" pitchFamily="34" charset="0"/>
              </a:rPr>
              <a:t>).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s-ES" sz="2000">
              <a:latin typeface="Arial" pitchFamily="34" charset="0"/>
            </a:endParaRPr>
          </a:p>
          <a:p>
            <a:pPr marL="0" indent="0" algn="just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s-ES" sz="2000">
                <a:latin typeface="Arial" pitchFamily="34" charset="0"/>
              </a:rPr>
              <a:t>	2e-1 = 4092 / 24 </a:t>
            </a:r>
            <a:r>
              <a:rPr lang="es-ES" sz="2000">
                <a:latin typeface="Symbol" pitchFamily="18" charset="2"/>
              </a:rPr>
              <a:t>@</a:t>
            </a:r>
            <a:r>
              <a:rPr lang="es-ES" sz="2000">
                <a:latin typeface="Arial" pitchFamily="34" charset="0"/>
              </a:rPr>
              <a:t> 170 =&gt;  e = 85.</a:t>
            </a:r>
          </a:p>
          <a:p>
            <a:pPr marL="0" indent="0" algn="just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s-ES" sz="2000">
              <a:latin typeface="Arial" pitchFamily="34" charset="0"/>
            </a:endParaRPr>
          </a:p>
          <a:p>
            <a:pPr marL="0" indent="0" algn="just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s-ES" sz="2000">
              <a:latin typeface="Arial" pitchFamily="34" charset="0"/>
            </a:endParaRPr>
          </a:p>
          <a:p>
            <a:pPr marL="0" indent="0"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s-ES" sz="2000">
                <a:solidFill>
                  <a:srgbClr val="003300"/>
                </a:solidFill>
                <a:latin typeface="Arial" pitchFamily="34" charset="0"/>
              </a:rPr>
              <a:t>Costo consulta &lt;=  2 + log </a:t>
            </a:r>
            <a:r>
              <a:rPr lang="es-ES" sz="2000" baseline="-25000">
                <a:solidFill>
                  <a:srgbClr val="003300"/>
                </a:solidFill>
                <a:latin typeface="Arial" pitchFamily="34" charset="0"/>
              </a:rPr>
              <a:t>86</a:t>
            </a:r>
            <a:r>
              <a:rPr lang="es-ES" sz="2000">
                <a:solidFill>
                  <a:srgbClr val="003300"/>
                </a:solidFill>
                <a:latin typeface="Arial" pitchFamily="34" charset="0"/>
              </a:rPr>
              <a:t> ( 1.000.000/ 85 ) </a:t>
            </a:r>
            <a:r>
              <a:rPr lang="es-ES" sz="2000">
                <a:solidFill>
                  <a:srgbClr val="003300"/>
                </a:solidFill>
                <a:latin typeface="Symbol" pitchFamily="18" charset="2"/>
              </a:rPr>
              <a:t>@ </a:t>
            </a:r>
            <a:r>
              <a:rPr lang="es-ES" sz="2000">
                <a:solidFill>
                  <a:srgbClr val="003300"/>
                </a:solidFill>
                <a:latin typeface="Arial" pitchFamily="34" charset="0"/>
              </a:rPr>
              <a:t> 5.</a:t>
            </a:r>
          </a:p>
          <a:p>
            <a:pPr marL="0" indent="0" algn="ctr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s-ES" sz="2000">
              <a:solidFill>
                <a:srgbClr val="003300"/>
              </a:solidFill>
              <a:latin typeface="Arial" pitchFamily="34" charset="0"/>
            </a:endParaRPr>
          </a:p>
        </p:txBody>
      </p:sp>
      <p:sp>
        <p:nvSpPr>
          <p:cNvPr id="60421" name="Rectangle 5"/>
          <p:cNvSpPr>
            <a:spLocks noChangeArrowheads="1"/>
          </p:cNvSpPr>
          <p:nvPr/>
        </p:nvSpPr>
        <p:spPr bwMode="auto">
          <a:xfrm>
            <a:off x="1143000" y="5605463"/>
            <a:ext cx="7086600" cy="609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ChangeArrowheads="1"/>
          </p:cNvSpPr>
          <p:nvPr/>
        </p:nvSpPr>
        <p:spPr bwMode="auto">
          <a:xfrm>
            <a:off x="717550" y="6237288"/>
            <a:ext cx="187801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467" name="Rectangle 3"/>
          <p:cNvSpPr>
            <a:spLocks noChangeArrowheads="1"/>
          </p:cNvSpPr>
          <p:nvPr/>
        </p:nvSpPr>
        <p:spPr bwMode="auto">
          <a:xfrm>
            <a:off x="3187700" y="6237288"/>
            <a:ext cx="27686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46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2250" y="163513"/>
            <a:ext cx="8599488" cy="5943600"/>
          </a:xfrm>
          <a:noFill/>
          <a:ln>
            <a:miter lim="800000"/>
            <a:headEnd/>
            <a:tailEnd/>
          </a:ln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marL="0" indent="0" algn="ctr">
              <a:spcBef>
                <a:spcPct val="0"/>
              </a:spcBef>
              <a:buFontTx/>
              <a:buNone/>
            </a:pPr>
            <a:r>
              <a:rPr lang="es-ES" sz="2000" b="1">
                <a:solidFill>
                  <a:srgbClr val="000066"/>
                </a:solidFill>
                <a:latin typeface="Arial" pitchFamily="34" charset="0"/>
              </a:rPr>
              <a:t>Indice cluster.</a:t>
            </a:r>
          </a:p>
          <a:p>
            <a:pPr marL="0" indent="0" algn="ctr">
              <a:spcBef>
                <a:spcPct val="0"/>
              </a:spcBef>
              <a:buFontTx/>
              <a:buNone/>
            </a:pPr>
            <a:endParaRPr lang="es-ES" sz="2000" b="1">
              <a:solidFill>
                <a:srgbClr val="000066"/>
              </a:solidFill>
              <a:latin typeface="Arial" pitchFamily="34" charset="0"/>
            </a:endParaRPr>
          </a:p>
        </p:txBody>
      </p:sp>
      <p:sp>
        <p:nvSpPr>
          <p:cNvPr id="62469" name="Rectangle 5"/>
          <p:cNvSpPr>
            <a:spLocks noChangeArrowheads="1"/>
          </p:cNvSpPr>
          <p:nvPr/>
        </p:nvSpPr>
        <p:spPr bwMode="auto">
          <a:xfrm>
            <a:off x="401638" y="673100"/>
            <a:ext cx="8321675" cy="588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algn="just" defTabSz="762000">
              <a:spcBef>
                <a:spcPct val="50000"/>
              </a:spcBef>
            </a:pPr>
            <a:endParaRPr lang="es-ES" u="sng"/>
          </a:p>
          <a:p>
            <a:pPr algn="just" defTabSz="762000">
              <a:spcBef>
                <a:spcPct val="50000"/>
              </a:spcBef>
            </a:pPr>
            <a:endParaRPr lang="es-ES">
              <a:solidFill>
                <a:srgbClr val="990033"/>
              </a:solidFill>
            </a:endParaRPr>
          </a:p>
          <a:p>
            <a:pPr algn="ctr" defTabSz="762000">
              <a:spcBef>
                <a:spcPct val="50000"/>
              </a:spcBef>
            </a:pPr>
            <a:endParaRPr lang="es-ES">
              <a:solidFill>
                <a:srgbClr val="003300"/>
              </a:solidFill>
            </a:endParaRPr>
          </a:p>
          <a:p>
            <a:pPr algn="ctr" defTabSz="762000">
              <a:spcBef>
                <a:spcPct val="50000"/>
              </a:spcBef>
            </a:pPr>
            <a:endParaRPr lang="es-ES">
              <a:solidFill>
                <a:srgbClr val="003300"/>
              </a:solidFill>
            </a:endParaRPr>
          </a:p>
          <a:p>
            <a:pPr algn="ctr" defTabSz="762000">
              <a:spcBef>
                <a:spcPct val="50000"/>
              </a:spcBef>
            </a:pPr>
            <a:endParaRPr lang="es-ES">
              <a:solidFill>
                <a:srgbClr val="003300"/>
              </a:solidFill>
            </a:endParaRPr>
          </a:p>
          <a:p>
            <a:pPr algn="ctr" defTabSz="762000">
              <a:spcBef>
                <a:spcPct val="50000"/>
              </a:spcBef>
            </a:pPr>
            <a:endParaRPr lang="es-ES" u="sng">
              <a:solidFill>
                <a:srgbClr val="003300"/>
              </a:solidFill>
            </a:endParaRPr>
          </a:p>
          <a:p>
            <a:pPr algn="ctr" defTabSz="762000">
              <a:spcBef>
                <a:spcPct val="50000"/>
              </a:spcBef>
            </a:pPr>
            <a:endParaRPr lang="es-ES" u="sng"/>
          </a:p>
          <a:p>
            <a:pPr algn="ctr" defTabSz="762000">
              <a:spcBef>
                <a:spcPct val="50000"/>
              </a:spcBef>
            </a:pPr>
            <a:endParaRPr lang="es-ES" u="sng"/>
          </a:p>
          <a:p>
            <a:pPr algn="ctr" defTabSz="762000">
              <a:spcBef>
                <a:spcPct val="50000"/>
              </a:spcBef>
            </a:pPr>
            <a:endParaRPr lang="es-ES" u="sng"/>
          </a:p>
          <a:p>
            <a:pPr algn="just" defTabSz="762000">
              <a:spcBef>
                <a:spcPct val="50000"/>
              </a:spcBef>
            </a:pPr>
            <a:endParaRPr lang="es-ES">
              <a:solidFill>
                <a:srgbClr val="003300"/>
              </a:solidFill>
            </a:endParaRPr>
          </a:p>
          <a:p>
            <a:pPr algn="just" defTabSz="762000">
              <a:spcBef>
                <a:spcPct val="50000"/>
              </a:spcBef>
            </a:pPr>
            <a:endParaRPr lang="es-ES" u="sng"/>
          </a:p>
          <a:p>
            <a:pPr algn="just" defTabSz="762000">
              <a:spcBef>
                <a:spcPct val="50000"/>
              </a:spcBef>
            </a:pPr>
            <a:endParaRPr lang="es-ES" u="sng"/>
          </a:p>
          <a:p>
            <a:pPr algn="just" defTabSz="762000">
              <a:spcBef>
                <a:spcPct val="50000"/>
              </a:spcBef>
            </a:pPr>
            <a:endParaRPr lang="es-ES" u="sng"/>
          </a:p>
        </p:txBody>
      </p:sp>
      <p:grpSp>
        <p:nvGrpSpPr>
          <p:cNvPr id="62474" name="Group 10"/>
          <p:cNvGrpSpPr>
            <a:grpSpLocks/>
          </p:cNvGrpSpPr>
          <p:nvPr/>
        </p:nvGrpSpPr>
        <p:grpSpPr bwMode="auto">
          <a:xfrm>
            <a:off x="512763" y="838200"/>
            <a:ext cx="2230437" cy="2514600"/>
            <a:chOff x="323" y="528"/>
            <a:chExt cx="1405" cy="1584"/>
          </a:xfrm>
        </p:grpSpPr>
        <p:grpSp>
          <p:nvGrpSpPr>
            <p:cNvPr id="62472" name="Group 8"/>
            <p:cNvGrpSpPr>
              <a:grpSpLocks/>
            </p:cNvGrpSpPr>
            <p:nvPr/>
          </p:nvGrpSpPr>
          <p:grpSpPr bwMode="auto">
            <a:xfrm>
              <a:off x="323" y="528"/>
              <a:ext cx="1405" cy="1584"/>
              <a:chOff x="323" y="528"/>
              <a:chExt cx="1405" cy="1584"/>
            </a:xfrm>
          </p:grpSpPr>
          <p:sp>
            <p:nvSpPr>
              <p:cNvPr id="62470" name="AutoShape 6"/>
              <p:cNvSpPr>
                <a:spLocks noChangeArrowheads="1"/>
              </p:cNvSpPr>
              <p:nvPr/>
            </p:nvSpPr>
            <p:spPr bwMode="auto">
              <a:xfrm>
                <a:off x="336" y="528"/>
                <a:ext cx="1392" cy="1392"/>
              </a:xfrm>
              <a:prstGeom prst="triangle">
                <a:avLst>
                  <a:gd name="adj" fmla="val 49981"/>
                </a:avLst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471" name="Rectangle 7"/>
              <p:cNvSpPr>
                <a:spLocks noChangeArrowheads="1"/>
              </p:cNvSpPr>
              <p:nvPr/>
            </p:nvSpPr>
            <p:spPr bwMode="auto">
              <a:xfrm>
                <a:off x="323" y="1912"/>
                <a:ext cx="1402" cy="2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92075" tIns="46038" rIns="92075" bIns="46038">
                <a:spAutoFit/>
              </a:bodyPr>
              <a:lstStyle/>
              <a:p>
                <a:r>
                  <a:rPr lang="es-ES" sz="1400"/>
                  <a:t>(Clave-1,--)(clave-2,--)...</a:t>
                </a:r>
              </a:p>
            </p:txBody>
          </p:sp>
        </p:grpSp>
        <p:sp>
          <p:nvSpPr>
            <p:cNvPr id="62473" name="Rectangle 9"/>
            <p:cNvSpPr>
              <a:spLocks noChangeArrowheads="1"/>
            </p:cNvSpPr>
            <p:nvPr/>
          </p:nvSpPr>
          <p:spPr bwMode="auto">
            <a:xfrm>
              <a:off x="717" y="1344"/>
              <a:ext cx="67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"/>
                <a:t>Indice</a:t>
              </a:r>
            </a:p>
          </p:txBody>
        </p:sp>
      </p:grpSp>
      <p:sp>
        <p:nvSpPr>
          <p:cNvPr id="62475" name="Rectangle 11"/>
          <p:cNvSpPr>
            <a:spLocks noChangeArrowheads="1"/>
          </p:cNvSpPr>
          <p:nvPr/>
        </p:nvSpPr>
        <p:spPr bwMode="auto">
          <a:xfrm>
            <a:off x="4919663" y="3538538"/>
            <a:ext cx="3276600" cy="4095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s-ES"/>
              <a:t>Area cluster para clave-1</a:t>
            </a:r>
          </a:p>
        </p:txBody>
      </p:sp>
      <p:sp>
        <p:nvSpPr>
          <p:cNvPr id="62476" name="Rectangle 12"/>
          <p:cNvSpPr>
            <a:spLocks noChangeArrowheads="1"/>
          </p:cNvSpPr>
          <p:nvPr/>
        </p:nvSpPr>
        <p:spPr bwMode="auto">
          <a:xfrm>
            <a:off x="4953000" y="4100513"/>
            <a:ext cx="3276600" cy="4095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s-ES"/>
              <a:t>Area cluster para clave-2</a:t>
            </a:r>
          </a:p>
        </p:txBody>
      </p:sp>
      <p:sp>
        <p:nvSpPr>
          <p:cNvPr id="62477" name="Rectangle 13"/>
          <p:cNvSpPr>
            <a:spLocks noChangeArrowheads="1"/>
          </p:cNvSpPr>
          <p:nvPr/>
        </p:nvSpPr>
        <p:spPr bwMode="auto">
          <a:xfrm>
            <a:off x="4981575" y="4757738"/>
            <a:ext cx="3276600" cy="4095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s-ES"/>
              <a:t>Area cluster para clave-3</a:t>
            </a:r>
          </a:p>
        </p:txBody>
      </p:sp>
      <p:sp>
        <p:nvSpPr>
          <p:cNvPr id="62478" name="Line 14"/>
          <p:cNvSpPr>
            <a:spLocks noChangeShapeType="1"/>
          </p:cNvSpPr>
          <p:nvPr/>
        </p:nvSpPr>
        <p:spPr bwMode="auto">
          <a:xfrm>
            <a:off x="2209800" y="3733800"/>
            <a:ext cx="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62481" name="Group 17"/>
          <p:cNvGrpSpPr>
            <a:grpSpLocks/>
          </p:cNvGrpSpPr>
          <p:nvPr/>
        </p:nvGrpSpPr>
        <p:grpSpPr bwMode="auto">
          <a:xfrm>
            <a:off x="2281238" y="3200400"/>
            <a:ext cx="2667000" cy="1143000"/>
            <a:chOff x="1437" y="2016"/>
            <a:chExt cx="1680" cy="720"/>
          </a:xfrm>
        </p:grpSpPr>
        <p:sp>
          <p:nvSpPr>
            <p:cNvPr id="62479" name="Line 15"/>
            <p:cNvSpPr>
              <a:spLocks noChangeShapeType="1"/>
            </p:cNvSpPr>
            <p:nvPr/>
          </p:nvSpPr>
          <p:spPr bwMode="auto">
            <a:xfrm>
              <a:off x="1437" y="2016"/>
              <a:ext cx="0" cy="7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2480" name="Line 16"/>
            <p:cNvSpPr>
              <a:spLocks noChangeShapeType="1"/>
            </p:cNvSpPr>
            <p:nvPr/>
          </p:nvSpPr>
          <p:spPr bwMode="auto">
            <a:xfrm>
              <a:off x="1437" y="2736"/>
              <a:ext cx="16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2482" name="Line 18"/>
          <p:cNvSpPr>
            <a:spLocks noChangeShapeType="1"/>
          </p:cNvSpPr>
          <p:nvPr/>
        </p:nvSpPr>
        <p:spPr bwMode="auto">
          <a:xfrm>
            <a:off x="1371600" y="3200400"/>
            <a:ext cx="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2483" name="Line 19"/>
          <p:cNvSpPr>
            <a:spLocks noChangeShapeType="1"/>
          </p:cNvSpPr>
          <p:nvPr/>
        </p:nvSpPr>
        <p:spPr bwMode="auto">
          <a:xfrm>
            <a:off x="1371600" y="3810000"/>
            <a:ext cx="3429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2484" name="Rectangle 20"/>
          <p:cNvSpPr>
            <a:spLocks noChangeArrowheads="1"/>
          </p:cNvSpPr>
          <p:nvPr/>
        </p:nvSpPr>
        <p:spPr bwMode="auto">
          <a:xfrm>
            <a:off x="3533775" y="2347913"/>
            <a:ext cx="51816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s-ES">
                <a:solidFill>
                  <a:srgbClr val="000066"/>
                </a:solidFill>
              </a:rPr>
              <a:t>En cada área se almacenan registros con el mismo valor en un atributo pre-establecido  (Clave cluster).</a:t>
            </a:r>
          </a:p>
        </p:txBody>
      </p:sp>
      <p:sp>
        <p:nvSpPr>
          <p:cNvPr id="62485" name="AutoShape 21"/>
          <p:cNvSpPr>
            <a:spLocks noChangeArrowheads="1"/>
          </p:cNvSpPr>
          <p:nvPr/>
        </p:nvSpPr>
        <p:spPr bwMode="auto">
          <a:xfrm>
            <a:off x="6053138" y="3014663"/>
            <a:ext cx="500062" cy="428625"/>
          </a:xfrm>
          <a:prstGeom prst="downArrow">
            <a:avLst>
              <a:gd name="adj1" fmla="val 50000"/>
              <a:gd name="adj2" fmla="val 25019"/>
            </a:avLst>
          </a:prstGeom>
          <a:solidFill>
            <a:srgbClr val="00008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486" name="Rectangle 22"/>
          <p:cNvSpPr>
            <a:spLocks noChangeArrowheads="1"/>
          </p:cNvSpPr>
          <p:nvPr/>
        </p:nvSpPr>
        <p:spPr bwMode="auto">
          <a:xfrm>
            <a:off x="304800" y="4267200"/>
            <a:ext cx="3063875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s-ES">
                <a:solidFill>
                  <a:srgbClr val="000066"/>
                </a:solidFill>
              </a:rPr>
              <a:t>Contiene una entrada por cada  valor diferente de la clave cluster.</a:t>
            </a:r>
          </a:p>
          <a:p>
            <a:pPr algn="just">
              <a:spcBef>
                <a:spcPct val="50000"/>
              </a:spcBef>
            </a:pPr>
            <a:endParaRPr lang="es-ES">
              <a:solidFill>
                <a:srgbClr val="000066"/>
              </a:solidFill>
            </a:endParaRPr>
          </a:p>
        </p:txBody>
      </p:sp>
      <p:sp>
        <p:nvSpPr>
          <p:cNvPr id="62487" name="AutoShape 23"/>
          <p:cNvSpPr>
            <a:spLocks noChangeArrowheads="1"/>
          </p:cNvSpPr>
          <p:nvPr/>
        </p:nvSpPr>
        <p:spPr bwMode="auto">
          <a:xfrm>
            <a:off x="838200" y="3429000"/>
            <a:ext cx="304800" cy="914400"/>
          </a:xfrm>
          <a:prstGeom prst="upArrow">
            <a:avLst>
              <a:gd name="adj1" fmla="val 50000"/>
              <a:gd name="adj2" fmla="val 74944"/>
            </a:avLst>
          </a:prstGeom>
          <a:solidFill>
            <a:srgbClr val="00008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488" name="Rectangle 24"/>
          <p:cNvSpPr>
            <a:spLocks noChangeArrowheads="1"/>
          </p:cNvSpPr>
          <p:nvPr/>
        </p:nvSpPr>
        <p:spPr bwMode="auto">
          <a:xfrm>
            <a:off x="3352800" y="685800"/>
            <a:ext cx="5257800" cy="115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s-ES" u="sng">
                <a:solidFill>
                  <a:srgbClr val="990033"/>
                </a:solidFill>
              </a:rPr>
              <a:t>Objetivo </a:t>
            </a:r>
            <a:r>
              <a:rPr lang="es-ES">
                <a:solidFill>
                  <a:srgbClr val="990033"/>
                </a:solidFill>
              </a:rPr>
              <a:t>:</a:t>
            </a:r>
          </a:p>
          <a:p>
            <a:pPr algn="just">
              <a:spcBef>
                <a:spcPct val="50000"/>
              </a:spcBef>
            </a:pPr>
            <a:r>
              <a:rPr lang="es-ES"/>
              <a:t>Almacenar contiguos en disco registros que pertenecen a una o más tablas.</a:t>
            </a:r>
          </a:p>
        </p:txBody>
      </p:sp>
      <p:sp>
        <p:nvSpPr>
          <p:cNvPr id="62489" name="Rectangle 25"/>
          <p:cNvSpPr>
            <a:spLocks noChangeArrowheads="1"/>
          </p:cNvSpPr>
          <p:nvPr/>
        </p:nvSpPr>
        <p:spPr bwMode="auto">
          <a:xfrm>
            <a:off x="3048000" y="5943600"/>
            <a:ext cx="3429000" cy="4095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">
                <a:solidFill>
                  <a:srgbClr val="003300"/>
                </a:solidFill>
              </a:rPr>
              <a:t>Util para agilizar  join.</a:t>
            </a:r>
          </a:p>
        </p:txBody>
      </p:sp>
      <p:graphicFrame>
        <p:nvGraphicFramePr>
          <p:cNvPr id="62490" name="Object 26">
            <a:hlinkClick r:id="" action="ppaction://ole?verb=0"/>
          </p:cNvPr>
          <p:cNvGraphicFramePr>
            <a:graphicFrameLocks/>
          </p:cNvGraphicFramePr>
          <p:nvPr/>
        </p:nvGraphicFramePr>
        <p:xfrm>
          <a:off x="3810000" y="3429000"/>
          <a:ext cx="330200" cy="330200"/>
        </p:xfrm>
        <a:graphic>
          <a:graphicData uri="http://schemas.openxmlformats.org/presentationml/2006/ole">
            <p:oleObj spid="_x0000_s62490" name="Media Clip" r:id="rId4" imgW="330120" imgH="330120" progId="Package">
              <p:embed/>
            </p:oleObj>
          </a:graphicData>
        </a:graphic>
      </p:graphicFrame>
      <p:graphicFrame>
        <p:nvGraphicFramePr>
          <p:cNvPr id="62491" name="Object 27">
            <a:hlinkClick r:id="" action="ppaction://ole?verb=0"/>
          </p:cNvPr>
          <p:cNvGraphicFramePr>
            <a:graphicFrameLocks/>
          </p:cNvGraphicFramePr>
          <p:nvPr/>
        </p:nvGraphicFramePr>
        <p:xfrm>
          <a:off x="6705600" y="5943600"/>
          <a:ext cx="330200" cy="330200"/>
        </p:xfrm>
        <a:graphic>
          <a:graphicData uri="http://schemas.openxmlformats.org/presentationml/2006/ole">
            <p:oleObj spid="_x0000_s62491" name="Media Clip" r:id="rId5" imgW="330120" imgH="330120" progId="Package">
              <p:embed/>
            </p:oleObj>
          </a:graphicData>
        </a:graphic>
      </p:graphicFrame>
    </p:spTree>
  </p:cSld>
  <p:clrMapOvr>
    <a:masterClrMapping/>
  </p:clrMapOvr>
  <p:transition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ChangeArrowheads="1"/>
          </p:cNvSpPr>
          <p:nvPr/>
        </p:nvSpPr>
        <p:spPr bwMode="auto">
          <a:xfrm>
            <a:off x="717550" y="6237288"/>
            <a:ext cx="187801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4515" name="Rectangle 3"/>
          <p:cNvSpPr>
            <a:spLocks noChangeArrowheads="1"/>
          </p:cNvSpPr>
          <p:nvPr/>
        </p:nvSpPr>
        <p:spPr bwMode="auto">
          <a:xfrm>
            <a:off x="3187700" y="6237288"/>
            <a:ext cx="27686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451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2250" y="163513"/>
            <a:ext cx="8599488" cy="5943600"/>
          </a:xfrm>
          <a:noFill/>
          <a:ln>
            <a:miter lim="800000"/>
            <a:headEnd/>
            <a:tailEnd/>
          </a:ln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marL="0" indent="0" algn="ctr">
              <a:spcBef>
                <a:spcPct val="0"/>
              </a:spcBef>
              <a:buFontTx/>
              <a:buNone/>
            </a:pPr>
            <a:r>
              <a:rPr lang="es-ES" sz="2000" b="1">
                <a:solidFill>
                  <a:srgbClr val="000066"/>
                </a:solidFill>
                <a:latin typeface="Arial" pitchFamily="34" charset="0"/>
              </a:rPr>
              <a:t>Area cluster.</a:t>
            </a:r>
          </a:p>
          <a:p>
            <a:pPr marL="0" indent="0" algn="ctr">
              <a:spcBef>
                <a:spcPct val="0"/>
              </a:spcBef>
              <a:buFontTx/>
              <a:buNone/>
            </a:pPr>
            <a:endParaRPr lang="es-ES" sz="2000" b="1">
              <a:solidFill>
                <a:srgbClr val="000066"/>
              </a:solidFill>
              <a:latin typeface="Arial" pitchFamily="34" charset="0"/>
            </a:endParaRPr>
          </a:p>
        </p:txBody>
      </p:sp>
      <p:sp>
        <p:nvSpPr>
          <p:cNvPr id="64517" name="Rectangle 5"/>
          <p:cNvSpPr>
            <a:spLocks noChangeArrowheads="1"/>
          </p:cNvSpPr>
          <p:nvPr/>
        </p:nvSpPr>
        <p:spPr bwMode="auto">
          <a:xfrm>
            <a:off x="519113" y="555625"/>
            <a:ext cx="8320087" cy="5729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algn="just" defTabSz="762000">
              <a:spcBef>
                <a:spcPct val="50000"/>
              </a:spcBef>
            </a:pPr>
            <a:endParaRPr lang="es-ES" sz="1800">
              <a:latin typeface="Book Antiqua" pitchFamily="18" charset="0"/>
            </a:endParaRPr>
          </a:p>
          <a:p>
            <a:pPr algn="just" defTabSz="762000">
              <a:spcBef>
                <a:spcPct val="50000"/>
              </a:spcBef>
            </a:pPr>
            <a:endParaRPr lang="es-ES" sz="1800">
              <a:latin typeface="Book Antiqua" pitchFamily="18" charset="0"/>
            </a:endParaRPr>
          </a:p>
          <a:p>
            <a:pPr algn="just" defTabSz="762000">
              <a:spcBef>
                <a:spcPct val="50000"/>
              </a:spcBef>
            </a:pPr>
            <a:r>
              <a:rPr lang="es-ES" sz="1800" u="sng"/>
              <a:t>Bytes 5 </a:t>
            </a:r>
            <a:r>
              <a:rPr lang="es-ES" sz="1800"/>
              <a:t>: # de tablas con registros en el bloque.</a:t>
            </a:r>
          </a:p>
          <a:p>
            <a:pPr algn="just" defTabSz="762000">
              <a:spcBef>
                <a:spcPct val="50000"/>
              </a:spcBef>
            </a:pPr>
            <a:r>
              <a:rPr lang="es-ES" sz="1800">
                <a:solidFill>
                  <a:srgbClr val="990033"/>
                </a:solidFill>
              </a:rPr>
              <a:t>Directorio Tabla 1:</a:t>
            </a:r>
          </a:p>
          <a:p>
            <a:pPr algn="just" defTabSz="762000">
              <a:spcBef>
                <a:spcPct val="50000"/>
              </a:spcBef>
            </a:pPr>
            <a:r>
              <a:rPr lang="es-ES" sz="1800" u="sng"/>
              <a:t>Byte 6 </a:t>
            </a:r>
            <a:r>
              <a:rPr lang="es-ES" sz="1800"/>
              <a:t>: # registros primera tabla. (2)</a:t>
            </a:r>
          </a:p>
          <a:p>
            <a:pPr algn="just" defTabSz="762000">
              <a:spcBef>
                <a:spcPct val="50000"/>
              </a:spcBef>
            </a:pPr>
            <a:r>
              <a:rPr lang="es-ES" sz="1800" u="sng"/>
              <a:t>Bytes 7-8 </a:t>
            </a:r>
            <a:r>
              <a:rPr lang="es-ES" sz="1800"/>
              <a:t>: Desplazamiento reg-1 y reg-2 para tabla-1.</a:t>
            </a:r>
          </a:p>
          <a:p>
            <a:pPr algn="just" defTabSz="762000">
              <a:spcBef>
                <a:spcPct val="50000"/>
              </a:spcBef>
            </a:pPr>
            <a:r>
              <a:rPr lang="es-ES" sz="1800">
                <a:solidFill>
                  <a:srgbClr val="990033"/>
                </a:solidFill>
              </a:rPr>
              <a:t>Directorio Tabla 2:</a:t>
            </a:r>
          </a:p>
          <a:p>
            <a:pPr algn="just" defTabSz="762000">
              <a:spcBef>
                <a:spcPct val="50000"/>
              </a:spcBef>
            </a:pPr>
            <a:r>
              <a:rPr lang="es-ES" sz="1800" u="sng"/>
              <a:t>Byte  9 </a:t>
            </a:r>
            <a:r>
              <a:rPr lang="es-ES" sz="1800"/>
              <a:t>: # de registros segunda tabla. (3)</a:t>
            </a:r>
          </a:p>
          <a:p>
            <a:pPr algn="just" defTabSz="762000">
              <a:spcBef>
                <a:spcPct val="50000"/>
              </a:spcBef>
            </a:pPr>
            <a:r>
              <a:rPr lang="es-ES" sz="1800" u="sng"/>
              <a:t>Byte 10-11-12</a:t>
            </a:r>
            <a:r>
              <a:rPr lang="es-ES" sz="1800"/>
              <a:t>: Desplazamiento reg-1, reg-2 y reg-3 tabla-2.</a:t>
            </a:r>
          </a:p>
          <a:p>
            <a:pPr algn="just" defTabSz="762000">
              <a:spcBef>
                <a:spcPct val="50000"/>
              </a:spcBef>
            </a:pPr>
            <a:r>
              <a:rPr lang="es-ES" sz="1800">
                <a:solidFill>
                  <a:srgbClr val="990033"/>
                </a:solidFill>
              </a:rPr>
              <a:t>Clave cluster:</a:t>
            </a:r>
          </a:p>
          <a:p>
            <a:pPr algn="just" defTabSz="762000">
              <a:spcBef>
                <a:spcPct val="50000"/>
              </a:spcBef>
            </a:pPr>
            <a:r>
              <a:rPr lang="es-ES" sz="1800" u="sng"/>
              <a:t>Byte 13</a:t>
            </a:r>
            <a:r>
              <a:rPr lang="es-ES" sz="1800"/>
              <a:t>: Longitud clave cluster.</a:t>
            </a:r>
          </a:p>
          <a:p>
            <a:pPr algn="just" defTabSz="762000">
              <a:spcBef>
                <a:spcPct val="50000"/>
              </a:spcBef>
            </a:pPr>
            <a:r>
              <a:rPr lang="es-ES" sz="1800" u="sng"/>
              <a:t>Bytes 14-30 </a:t>
            </a:r>
            <a:r>
              <a:rPr lang="es-ES" sz="1800"/>
              <a:t>: Clave cluster.</a:t>
            </a:r>
          </a:p>
          <a:p>
            <a:pPr algn="just" defTabSz="762000">
              <a:spcBef>
                <a:spcPct val="50000"/>
              </a:spcBef>
            </a:pPr>
            <a:r>
              <a:rPr lang="es-ES" sz="1800">
                <a:solidFill>
                  <a:srgbClr val="990033"/>
                </a:solidFill>
              </a:rPr>
              <a:t>Registros de las tablas</a:t>
            </a:r>
            <a:r>
              <a:rPr lang="es-ES" sz="1800">
                <a:solidFill>
                  <a:srgbClr val="000066"/>
                </a:solidFill>
              </a:rPr>
              <a:t> sin su clave cluster.</a:t>
            </a:r>
          </a:p>
          <a:p>
            <a:pPr algn="just" defTabSz="762000">
              <a:spcBef>
                <a:spcPct val="50000"/>
              </a:spcBef>
            </a:pPr>
            <a:r>
              <a:rPr lang="es-ES" sz="1800">
                <a:solidFill>
                  <a:srgbClr val="990033"/>
                </a:solidFill>
              </a:rPr>
              <a:t>Area libre.</a:t>
            </a:r>
            <a:r>
              <a:rPr lang="es-ES" sz="1800" b="1"/>
              <a:t> </a:t>
            </a:r>
            <a:r>
              <a:rPr lang="es-ES" sz="1800" u="sng"/>
              <a:t>Byte 401-512</a:t>
            </a:r>
            <a:r>
              <a:rPr lang="es-ES" sz="1800"/>
              <a:t>: </a:t>
            </a:r>
          </a:p>
        </p:txBody>
      </p:sp>
      <p:graphicFrame>
        <p:nvGraphicFramePr>
          <p:cNvPr id="64518" name="Object 6"/>
          <p:cNvGraphicFramePr>
            <a:graphicFrameLocks/>
          </p:cNvGraphicFramePr>
          <p:nvPr/>
        </p:nvGraphicFramePr>
        <p:xfrm>
          <a:off x="-304800" y="533400"/>
          <a:ext cx="9550400" cy="1549400"/>
        </p:xfrm>
        <a:graphic>
          <a:graphicData uri="http://schemas.openxmlformats.org/presentationml/2006/ole">
            <p:oleObj spid="_x0000_s64518" name="Imagen" r:id="rId4" imgW="9550080" imgH="1549080" progId="Word.Picture.8">
              <p:embed/>
            </p:oleObj>
          </a:graphicData>
        </a:graphic>
      </p:graphicFrame>
      <p:graphicFrame>
        <p:nvGraphicFramePr>
          <p:cNvPr id="64519" name="Object 7">
            <a:hlinkClick r:id="" action="ppaction://ole?verb=0"/>
          </p:cNvPr>
          <p:cNvGraphicFramePr>
            <a:graphicFrameLocks/>
          </p:cNvGraphicFramePr>
          <p:nvPr/>
        </p:nvGraphicFramePr>
        <p:xfrm>
          <a:off x="5410200" y="228600"/>
          <a:ext cx="330200" cy="330200"/>
        </p:xfrm>
        <a:graphic>
          <a:graphicData uri="http://schemas.openxmlformats.org/presentationml/2006/ole">
            <p:oleObj spid="_x0000_s64519" name="Media Clip" r:id="rId5" imgW="330120" imgH="330120" progId="Package">
              <p:embed/>
            </p:oleObj>
          </a:graphicData>
        </a:graphic>
      </p:graphicFrame>
    </p:spTree>
  </p:cSld>
  <p:clrMapOvr>
    <a:masterClrMapping/>
  </p:clrMapOvr>
  <p:transition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ChangeArrowheads="1"/>
          </p:cNvSpPr>
          <p:nvPr/>
        </p:nvSpPr>
        <p:spPr bwMode="auto">
          <a:xfrm>
            <a:off x="717550" y="6237288"/>
            <a:ext cx="187801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563" name="Rectangle 3"/>
          <p:cNvSpPr>
            <a:spLocks noChangeArrowheads="1"/>
          </p:cNvSpPr>
          <p:nvPr/>
        </p:nvSpPr>
        <p:spPr bwMode="auto">
          <a:xfrm>
            <a:off x="3187700" y="6237288"/>
            <a:ext cx="27686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564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7550" y="163513"/>
            <a:ext cx="7708900" cy="6237287"/>
          </a:xfrm>
          <a:noFill/>
          <a:ln>
            <a:miter lim="800000"/>
            <a:headEnd/>
            <a:tailEnd/>
          </a:ln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marL="0" indent="0" algn="ctr">
              <a:spcBef>
                <a:spcPct val="0"/>
              </a:spcBef>
              <a:buFontTx/>
              <a:buNone/>
            </a:pPr>
            <a:r>
              <a:rPr lang="es-ES" sz="2000" b="1">
                <a:solidFill>
                  <a:srgbClr val="000066"/>
                </a:solidFill>
                <a:latin typeface="Arial" pitchFamily="34" charset="0"/>
              </a:rPr>
              <a:t>Ventajas del Indice Cluster.</a:t>
            </a:r>
          </a:p>
          <a:p>
            <a:pPr marL="0" indent="0" algn="just">
              <a:spcBef>
                <a:spcPct val="0"/>
              </a:spcBef>
              <a:buFontTx/>
              <a:buNone/>
            </a:pPr>
            <a:endParaRPr lang="es-ES" sz="2000">
              <a:latin typeface="Tahoma" pitchFamily="34" charset="0"/>
            </a:endParaRPr>
          </a:p>
          <a:p>
            <a:pPr marL="0" indent="0" algn="just">
              <a:spcBef>
                <a:spcPct val="0"/>
              </a:spcBef>
              <a:buFontTx/>
              <a:buNone/>
            </a:pPr>
            <a:r>
              <a:rPr lang="es-ES" sz="2000">
                <a:solidFill>
                  <a:srgbClr val="990033"/>
                </a:solidFill>
                <a:latin typeface="Tahoma" pitchFamily="34" charset="0"/>
              </a:rPr>
              <a:t>Suponga:</a:t>
            </a:r>
          </a:p>
          <a:p>
            <a:pPr marL="0" indent="0" algn="just">
              <a:spcBef>
                <a:spcPct val="0"/>
              </a:spcBef>
              <a:buFontTx/>
              <a:buNone/>
            </a:pPr>
            <a:r>
              <a:rPr lang="es-ES" sz="2000">
                <a:latin typeface="Tahoma" pitchFamily="34" charset="0"/>
              </a:rPr>
              <a:t>	Se usa  Arbol B</a:t>
            </a:r>
            <a:r>
              <a:rPr lang="es-ES" sz="2000" baseline="30000">
                <a:latin typeface="Tahoma" pitchFamily="34" charset="0"/>
              </a:rPr>
              <a:t>+</a:t>
            </a:r>
            <a:r>
              <a:rPr lang="es-ES" sz="2000">
                <a:latin typeface="Tahoma" pitchFamily="34" charset="0"/>
              </a:rPr>
              <a:t> como índice.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s-ES" sz="2000">
                <a:latin typeface="Tahoma" pitchFamily="34" charset="0"/>
              </a:rPr>
              <a:t>	Sea n  = número de claves cluster.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s-ES" sz="2000">
                <a:latin typeface="Tahoma" pitchFamily="34" charset="0"/>
              </a:rPr>
              <a:t>	Sea C  = páginas de cada área cluster.</a:t>
            </a:r>
          </a:p>
          <a:p>
            <a:pPr marL="0" indent="0">
              <a:spcBef>
                <a:spcPct val="0"/>
              </a:spcBef>
              <a:buFontTx/>
              <a:buNone/>
            </a:pPr>
            <a:endParaRPr lang="es-ES" sz="2000">
              <a:latin typeface="Tahoma" pitchFamily="34" charset="0"/>
            </a:endParaRPr>
          </a:p>
          <a:p>
            <a:pPr marL="0" indent="0" algn="just">
              <a:spcBef>
                <a:spcPct val="0"/>
              </a:spcBef>
              <a:buFontTx/>
              <a:buNone/>
            </a:pPr>
            <a:endParaRPr lang="es-ES" sz="2000">
              <a:latin typeface="Tahoma" pitchFamily="34" charset="0"/>
            </a:endParaRPr>
          </a:p>
          <a:p>
            <a:pPr marL="0" indent="0" algn="just">
              <a:spcBef>
                <a:spcPct val="0"/>
              </a:spcBef>
              <a:buFont typeface="Wingdings" pitchFamily="2" charset="2"/>
              <a:buChar char="ð"/>
            </a:pPr>
            <a:r>
              <a:rPr lang="es-ES" sz="2000">
                <a:latin typeface="Tahoma" pitchFamily="34" charset="0"/>
              </a:rPr>
              <a:t> </a:t>
            </a:r>
            <a:r>
              <a:rPr lang="es-ES" sz="2000">
                <a:solidFill>
                  <a:srgbClr val="990033"/>
                </a:solidFill>
                <a:latin typeface="Tahoma" pitchFamily="34" charset="0"/>
              </a:rPr>
              <a:t>Costo para reuniones naturales</a:t>
            </a:r>
            <a:r>
              <a:rPr lang="es-ES" sz="2000">
                <a:latin typeface="Tahoma" pitchFamily="34" charset="0"/>
              </a:rPr>
              <a:t>  mucho menor que sin cluster</a:t>
            </a:r>
          </a:p>
          <a:p>
            <a:pPr marL="0" indent="0">
              <a:spcBef>
                <a:spcPct val="0"/>
              </a:spcBef>
              <a:buFontTx/>
              <a:buNone/>
            </a:pPr>
            <a:endParaRPr lang="es-ES" sz="2000">
              <a:solidFill>
                <a:srgbClr val="990033"/>
              </a:solidFill>
              <a:latin typeface="Tahoma" pitchFamily="34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s-ES" sz="2000">
                <a:solidFill>
                  <a:srgbClr val="003300"/>
                </a:solidFill>
                <a:latin typeface="Tahoma" pitchFamily="34" charset="0"/>
              </a:rPr>
              <a:t>	Costo consulta &lt;=  1 + log </a:t>
            </a:r>
            <a:r>
              <a:rPr lang="es-ES" sz="2000" baseline="-25000">
                <a:solidFill>
                  <a:srgbClr val="003300"/>
                </a:solidFill>
                <a:latin typeface="Tahoma" pitchFamily="34" charset="0"/>
              </a:rPr>
              <a:t>d </a:t>
            </a:r>
            <a:r>
              <a:rPr lang="es-ES" sz="2000">
                <a:solidFill>
                  <a:srgbClr val="003300"/>
                </a:solidFill>
                <a:latin typeface="Tahoma" pitchFamily="34" charset="0"/>
              </a:rPr>
              <a:t>(n/e)  + C.  </a:t>
            </a:r>
          </a:p>
          <a:p>
            <a:pPr marL="0" indent="0" algn="just">
              <a:spcBef>
                <a:spcPct val="0"/>
              </a:spcBef>
              <a:buFontTx/>
              <a:buNone/>
            </a:pPr>
            <a:endParaRPr lang="es-ES" sz="2000">
              <a:latin typeface="Tahoma" pitchFamily="34" charset="0"/>
            </a:endParaRPr>
          </a:p>
          <a:p>
            <a:pPr marL="0" indent="0" algn="just">
              <a:spcBef>
                <a:spcPct val="0"/>
              </a:spcBef>
              <a:buFont typeface="Wingdings" pitchFamily="2" charset="2"/>
              <a:buChar char="ð"/>
            </a:pPr>
            <a:r>
              <a:rPr lang="es-ES" sz="2000">
                <a:solidFill>
                  <a:srgbClr val="990033"/>
                </a:solidFill>
                <a:latin typeface="Tahoma" pitchFamily="34" charset="0"/>
              </a:rPr>
              <a:t> Para recuperar grupos de registros</a:t>
            </a:r>
            <a:r>
              <a:rPr lang="es-ES" sz="2000">
                <a:latin typeface="Tahoma" pitchFamily="34" charset="0"/>
              </a:rPr>
              <a:t> con un mismo valor en un</a:t>
            </a:r>
          </a:p>
          <a:p>
            <a:pPr marL="0" indent="0" algn="just">
              <a:spcBef>
                <a:spcPct val="0"/>
              </a:spcBef>
              <a:buFontTx/>
              <a:buNone/>
            </a:pPr>
            <a:r>
              <a:rPr lang="es-ES" sz="2000">
                <a:latin typeface="Tahoma" pitchFamily="34" charset="0"/>
              </a:rPr>
              <a:t>    atributo. </a:t>
            </a:r>
          </a:p>
          <a:p>
            <a:pPr marL="0" indent="0" algn="just">
              <a:spcBef>
                <a:spcPct val="0"/>
              </a:spcBef>
              <a:buFontTx/>
              <a:buNone/>
            </a:pPr>
            <a:endParaRPr lang="es-ES" sz="2000">
              <a:latin typeface="Tahoma" pitchFamily="34" charset="0"/>
            </a:endParaRPr>
          </a:p>
          <a:p>
            <a:pPr marL="0" indent="0" algn="just">
              <a:spcBef>
                <a:spcPct val="0"/>
              </a:spcBef>
              <a:buFont typeface="Wingdings" pitchFamily="2" charset="2"/>
              <a:buChar char="ð"/>
            </a:pPr>
            <a:r>
              <a:rPr lang="es-ES" sz="2000">
                <a:latin typeface="Tahoma" pitchFamily="34" charset="0"/>
              </a:rPr>
              <a:t> </a:t>
            </a:r>
            <a:r>
              <a:rPr lang="es-ES" sz="2000">
                <a:solidFill>
                  <a:srgbClr val="990033"/>
                </a:solidFill>
                <a:latin typeface="Tahoma" pitchFamily="34" charset="0"/>
              </a:rPr>
              <a:t>Almaceno sólo una vez el campo clave</a:t>
            </a:r>
            <a:r>
              <a:rPr lang="es-ES" sz="2000">
                <a:latin typeface="Tahoma" pitchFamily="34" charset="0"/>
              </a:rPr>
              <a:t>.</a:t>
            </a:r>
            <a:r>
              <a:rPr lang="es-ES" sz="2000">
                <a:solidFill>
                  <a:srgbClr val="990033"/>
                </a:solidFill>
                <a:latin typeface="Tahoma" pitchFamily="34" charset="0"/>
              </a:rPr>
              <a:t> </a:t>
            </a:r>
          </a:p>
          <a:p>
            <a:pPr marL="0" indent="0" algn="just">
              <a:spcBef>
                <a:spcPct val="0"/>
              </a:spcBef>
              <a:buFontTx/>
              <a:buNone/>
            </a:pPr>
            <a:endParaRPr lang="es-ES" sz="2000">
              <a:solidFill>
                <a:srgbClr val="990033"/>
              </a:solidFill>
              <a:latin typeface="Tahoma" pitchFamily="34" charset="0"/>
            </a:endParaRPr>
          </a:p>
          <a:p>
            <a:pPr marL="0" indent="0" algn="just">
              <a:spcBef>
                <a:spcPct val="0"/>
              </a:spcBef>
              <a:buFont typeface="Wingdings" pitchFamily="2" charset="2"/>
              <a:buChar char="ð"/>
            </a:pPr>
            <a:r>
              <a:rPr lang="es-ES" sz="2000">
                <a:solidFill>
                  <a:srgbClr val="990033"/>
                </a:solidFill>
                <a:latin typeface="Tahoma" pitchFamily="34" charset="0"/>
              </a:rPr>
              <a:t> </a:t>
            </a:r>
            <a:r>
              <a:rPr lang="es-ES" sz="2000">
                <a:latin typeface="Tahoma" pitchFamily="34" charset="0"/>
              </a:rPr>
              <a:t> </a:t>
            </a:r>
            <a:r>
              <a:rPr lang="es-ES" sz="2000">
                <a:solidFill>
                  <a:srgbClr val="990033"/>
                </a:solidFill>
                <a:latin typeface="Tahoma" pitchFamily="34" charset="0"/>
              </a:rPr>
              <a:t>La búsqueda de un solo registro</a:t>
            </a:r>
            <a:r>
              <a:rPr lang="es-ES" sz="2000">
                <a:latin typeface="Tahoma" pitchFamily="34" charset="0"/>
              </a:rPr>
              <a:t> es todavía rápida:</a:t>
            </a:r>
            <a:r>
              <a:rPr lang="es-ES" sz="2000">
                <a:solidFill>
                  <a:srgbClr val="990033"/>
                </a:solidFill>
                <a:latin typeface="Tahoma" pitchFamily="34" charset="0"/>
              </a:rPr>
              <a:t> </a:t>
            </a:r>
          </a:p>
          <a:p>
            <a:pPr marL="0" indent="0" algn="just">
              <a:spcBef>
                <a:spcPct val="0"/>
              </a:spcBef>
              <a:buFontTx/>
              <a:buNone/>
            </a:pPr>
            <a:r>
              <a:rPr lang="es-ES" sz="2000">
                <a:latin typeface="Tahoma" pitchFamily="34" charset="0"/>
              </a:rPr>
              <a:t>	</a:t>
            </a:r>
          </a:p>
          <a:p>
            <a:pPr marL="0" indent="0" algn="just">
              <a:spcBef>
                <a:spcPct val="0"/>
              </a:spcBef>
              <a:buFontTx/>
              <a:buNone/>
            </a:pPr>
            <a:r>
              <a:rPr lang="es-ES" sz="2000">
                <a:solidFill>
                  <a:srgbClr val="003300"/>
                </a:solidFill>
                <a:latin typeface="Tahoma" pitchFamily="34" charset="0"/>
              </a:rPr>
              <a:t>	Costo consulta &lt;=  1 + log </a:t>
            </a:r>
            <a:r>
              <a:rPr lang="es-ES" sz="2000" baseline="-25000">
                <a:solidFill>
                  <a:srgbClr val="003300"/>
                </a:solidFill>
                <a:latin typeface="Tahoma" pitchFamily="34" charset="0"/>
              </a:rPr>
              <a:t>d </a:t>
            </a:r>
            <a:r>
              <a:rPr lang="es-ES" sz="2000">
                <a:solidFill>
                  <a:srgbClr val="003300"/>
                </a:solidFill>
                <a:latin typeface="Tahoma" pitchFamily="34" charset="0"/>
              </a:rPr>
              <a:t>(n/e)  + C/2.</a:t>
            </a:r>
          </a:p>
        </p:txBody>
      </p:sp>
      <p:graphicFrame>
        <p:nvGraphicFramePr>
          <p:cNvPr id="66565" name="Object 5">
            <a:hlinkClick r:id="" action="ppaction://ole?verb=0"/>
          </p:cNvPr>
          <p:cNvGraphicFramePr>
            <a:graphicFrameLocks/>
          </p:cNvGraphicFramePr>
          <p:nvPr/>
        </p:nvGraphicFramePr>
        <p:xfrm>
          <a:off x="6781800" y="3276600"/>
          <a:ext cx="330200" cy="330200"/>
        </p:xfrm>
        <a:graphic>
          <a:graphicData uri="http://schemas.openxmlformats.org/presentationml/2006/ole">
            <p:oleObj spid="_x0000_s66565" name="Media Clip" r:id="rId4" imgW="330120" imgH="330120" progId="Package">
              <p:embed/>
            </p:oleObj>
          </a:graphicData>
        </a:graphic>
      </p:graphicFrame>
    </p:spTree>
  </p:cSld>
  <p:clrMapOvr>
    <a:masterClrMapping/>
  </p:clrMapOvr>
  <p:transition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ChangeArrowheads="1"/>
          </p:cNvSpPr>
          <p:nvPr/>
        </p:nvSpPr>
        <p:spPr bwMode="auto">
          <a:xfrm>
            <a:off x="717550" y="6237288"/>
            <a:ext cx="187801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611" name="Rectangle 3"/>
          <p:cNvSpPr>
            <a:spLocks noChangeArrowheads="1"/>
          </p:cNvSpPr>
          <p:nvPr/>
        </p:nvSpPr>
        <p:spPr bwMode="auto">
          <a:xfrm>
            <a:off x="3187700" y="6237288"/>
            <a:ext cx="27686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612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19100" y="914400"/>
            <a:ext cx="8007350" cy="5192713"/>
          </a:xfrm>
          <a:noFill/>
          <a:ln>
            <a:miter lim="800000"/>
            <a:headEnd/>
            <a:tailEnd/>
          </a:ln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marL="0" indent="0">
              <a:spcBef>
                <a:spcPct val="0"/>
              </a:spcBef>
              <a:buFontTx/>
              <a:buNone/>
            </a:pPr>
            <a:endParaRPr lang="es-CO"/>
          </a:p>
        </p:txBody>
      </p:sp>
      <p:sp>
        <p:nvSpPr>
          <p:cNvPr id="68613" name="Rectangle 5"/>
          <p:cNvSpPr>
            <a:spLocks noChangeArrowheads="1"/>
          </p:cNvSpPr>
          <p:nvPr/>
        </p:nvSpPr>
        <p:spPr bwMode="auto">
          <a:xfrm>
            <a:off x="2871788" y="125413"/>
            <a:ext cx="4138612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defTabSz="762000">
              <a:spcBef>
                <a:spcPct val="20000"/>
              </a:spcBef>
            </a:pPr>
            <a:r>
              <a:rPr lang="es-ES" b="1">
                <a:solidFill>
                  <a:srgbClr val="000066"/>
                </a:solidFill>
              </a:rPr>
              <a:t>Desventajas del I</a:t>
            </a:r>
            <a:r>
              <a:rPr lang="es-ES" b="1">
                <a:solidFill>
                  <a:srgbClr val="000066"/>
                </a:solidFill>
                <a:latin typeface="Arial" pitchFamily="34" charset="0"/>
              </a:rPr>
              <a:t>ndice Cluster </a:t>
            </a:r>
          </a:p>
        </p:txBody>
      </p:sp>
      <p:sp>
        <p:nvSpPr>
          <p:cNvPr id="68614" name="Rectangle 6"/>
          <p:cNvSpPr>
            <a:spLocks noChangeArrowheads="1"/>
          </p:cNvSpPr>
          <p:nvPr/>
        </p:nvSpPr>
        <p:spPr bwMode="auto">
          <a:xfrm>
            <a:off x="303213" y="608013"/>
            <a:ext cx="8231187" cy="514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defTabSz="762000">
              <a:spcBef>
                <a:spcPct val="20000"/>
              </a:spcBef>
            </a:pPr>
            <a:endParaRPr lang="es-ES"/>
          </a:p>
          <a:p>
            <a:pPr defTabSz="762000">
              <a:spcBef>
                <a:spcPct val="20000"/>
              </a:spcBef>
              <a:buFont typeface="Wingdings" pitchFamily="2" charset="2"/>
              <a:buChar char="ð"/>
            </a:pPr>
            <a:r>
              <a:rPr lang="es-ES"/>
              <a:t> Es más </a:t>
            </a:r>
            <a:r>
              <a:rPr lang="es-ES">
                <a:solidFill>
                  <a:srgbClr val="990033"/>
                </a:solidFill>
              </a:rPr>
              <a:t>costosa la lectura completa de una de las tablas.</a:t>
            </a:r>
          </a:p>
          <a:p>
            <a:pPr marL="663575" lvl="1" defTabSz="762000">
              <a:spcBef>
                <a:spcPct val="20000"/>
              </a:spcBef>
            </a:pPr>
            <a:r>
              <a:rPr lang="es-ES"/>
              <a:t>   </a:t>
            </a:r>
            <a:r>
              <a:rPr lang="es-ES">
                <a:solidFill>
                  <a:srgbClr val="003300"/>
                </a:solidFill>
              </a:rPr>
              <a:t> Costo :  nC.</a:t>
            </a:r>
          </a:p>
          <a:p>
            <a:pPr marL="663575" lvl="1" defTabSz="762000">
              <a:spcBef>
                <a:spcPct val="20000"/>
              </a:spcBef>
            </a:pPr>
            <a:r>
              <a:rPr lang="es-ES"/>
              <a:t>    n = claves cluster.              </a:t>
            </a:r>
          </a:p>
          <a:p>
            <a:pPr marL="663575" lvl="1" defTabSz="762000">
              <a:spcBef>
                <a:spcPct val="20000"/>
              </a:spcBef>
            </a:pPr>
            <a:r>
              <a:rPr lang="es-ES"/>
              <a:t>    C = bloques por clave cluster.</a:t>
            </a:r>
          </a:p>
          <a:p>
            <a:pPr defTabSz="762000">
              <a:spcBef>
                <a:spcPct val="20000"/>
              </a:spcBef>
            </a:pPr>
            <a:endParaRPr lang="es-ES"/>
          </a:p>
          <a:p>
            <a:pPr algn="just" defTabSz="762000">
              <a:spcBef>
                <a:spcPct val="20000"/>
              </a:spcBef>
              <a:buFont typeface="Wingdings" pitchFamily="2" charset="2"/>
              <a:buChar char="ð"/>
            </a:pPr>
            <a:r>
              <a:rPr lang="es-ES"/>
              <a:t> Muy costoso la  modificación de la clave cluster en un   registro.</a:t>
            </a:r>
          </a:p>
          <a:p>
            <a:pPr algn="just" defTabSz="762000">
              <a:spcBef>
                <a:spcPct val="20000"/>
              </a:spcBef>
            </a:pPr>
            <a:r>
              <a:rPr lang="es-ES"/>
              <a:t>    Equivale a un borrado más una inserción.</a:t>
            </a:r>
          </a:p>
          <a:p>
            <a:pPr defTabSz="762000">
              <a:spcBef>
                <a:spcPct val="20000"/>
              </a:spcBef>
            </a:pPr>
            <a:endParaRPr lang="es-ES"/>
          </a:p>
          <a:p>
            <a:pPr algn="just" defTabSz="762000">
              <a:spcBef>
                <a:spcPct val="20000"/>
              </a:spcBef>
              <a:buFont typeface="Wingdings" pitchFamily="2" charset="2"/>
              <a:buChar char="ð"/>
            </a:pPr>
            <a:r>
              <a:rPr lang="es-ES"/>
              <a:t> Requiero  conocer  el  número  de  registros  por  clave  cluster para</a:t>
            </a:r>
          </a:p>
          <a:p>
            <a:pPr algn="just" defTabSz="762000">
              <a:spcBef>
                <a:spcPct val="20000"/>
              </a:spcBef>
            </a:pPr>
            <a:r>
              <a:rPr lang="es-ES"/>
              <a:t>    ahorrar espacio en disco.</a:t>
            </a:r>
          </a:p>
          <a:p>
            <a:pPr defTabSz="762000">
              <a:spcBef>
                <a:spcPct val="20000"/>
              </a:spcBef>
            </a:pPr>
            <a:endParaRPr lang="es-ES"/>
          </a:p>
          <a:p>
            <a:pPr defTabSz="762000">
              <a:spcBef>
                <a:spcPct val="20000"/>
              </a:spcBef>
              <a:buFont typeface="Wingdings" pitchFamily="2" charset="2"/>
              <a:buChar char="ð"/>
            </a:pPr>
            <a:r>
              <a:rPr lang="es-ES"/>
              <a:t>Factor de agrupamiento estático.     </a:t>
            </a:r>
          </a:p>
          <a:p>
            <a:pPr defTabSz="762000">
              <a:spcBef>
                <a:spcPct val="20000"/>
              </a:spcBef>
              <a:buFont typeface="Wingdings" pitchFamily="2" charset="2"/>
              <a:buChar char="ð"/>
            </a:pPr>
            <a:endParaRPr lang="es-ES"/>
          </a:p>
        </p:txBody>
      </p:sp>
      <p:graphicFrame>
        <p:nvGraphicFramePr>
          <p:cNvPr id="68615" name="Object 7">
            <a:hlinkClick r:id="" action="ppaction://ole?verb=0"/>
          </p:cNvPr>
          <p:cNvGraphicFramePr>
            <a:graphicFrameLocks/>
          </p:cNvGraphicFramePr>
          <p:nvPr/>
        </p:nvGraphicFramePr>
        <p:xfrm>
          <a:off x="5257800" y="1600200"/>
          <a:ext cx="330200" cy="330200"/>
        </p:xfrm>
        <a:graphic>
          <a:graphicData uri="http://schemas.openxmlformats.org/presentationml/2006/ole">
            <p:oleObj spid="_x0000_s68615" name="Media Clip" r:id="rId4" imgW="330120" imgH="330120" progId="Package">
              <p:embed/>
            </p:oleObj>
          </a:graphicData>
        </a:graphic>
      </p:graphicFrame>
      <p:graphicFrame>
        <p:nvGraphicFramePr>
          <p:cNvPr id="68616" name="Object 8">
            <a:hlinkClick r:id="" action="ppaction://ole?verb=0"/>
          </p:cNvPr>
          <p:cNvGraphicFramePr>
            <a:graphicFrameLocks/>
          </p:cNvGraphicFramePr>
          <p:nvPr/>
        </p:nvGraphicFramePr>
        <p:xfrm>
          <a:off x="3962400" y="5486400"/>
          <a:ext cx="330200" cy="330200"/>
        </p:xfrm>
        <a:graphic>
          <a:graphicData uri="http://schemas.openxmlformats.org/presentationml/2006/ole">
            <p:oleObj spid="_x0000_s68616" name="Media Clip" r:id="rId5" imgW="330120" imgH="330120" progId="Package">
              <p:embed/>
            </p:oleObj>
          </a:graphicData>
        </a:graphic>
      </p:graphicFrame>
    </p:spTree>
  </p:cSld>
  <p:clrMapOvr>
    <a:masterClrMapping/>
  </p:clrMapOvr>
  <p:transition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ChangeArrowheads="1"/>
          </p:cNvSpPr>
          <p:nvPr/>
        </p:nvSpPr>
        <p:spPr bwMode="auto">
          <a:xfrm>
            <a:off x="717550" y="6237288"/>
            <a:ext cx="187801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659" name="Rectangle 3"/>
          <p:cNvSpPr>
            <a:spLocks noChangeArrowheads="1"/>
          </p:cNvSpPr>
          <p:nvPr/>
        </p:nvSpPr>
        <p:spPr bwMode="auto">
          <a:xfrm>
            <a:off x="3187700" y="6237288"/>
            <a:ext cx="27686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66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7550" y="163513"/>
            <a:ext cx="7708900" cy="6237287"/>
          </a:xfrm>
          <a:noFill/>
          <a:ln>
            <a:miter lim="800000"/>
            <a:headEnd/>
            <a:tailEnd/>
          </a:ln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marL="0" indent="0" algn="ctr">
              <a:spcBef>
                <a:spcPct val="0"/>
              </a:spcBef>
              <a:buFontTx/>
              <a:buNone/>
            </a:pPr>
            <a:r>
              <a:rPr lang="es-ES" sz="2000" b="1">
                <a:solidFill>
                  <a:srgbClr val="000066"/>
                </a:solidFill>
                <a:latin typeface="Arial" pitchFamily="34" charset="0"/>
              </a:rPr>
              <a:t>Ejemplo en ORACLE:</a:t>
            </a:r>
          </a:p>
          <a:p>
            <a:pPr marL="0" indent="0" algn="ctr">
              <a:spcBef>
                <a:spcPct val="0"/>
              </a:spcBef>
              <a:buFontTx/>
              <a:buNone/>
            </a:pPr>
            <a:r>
              <a:rPr lang="es-ES" sz="2000">
                <a:solidFill>
                  <a:srgbClr val="990033"/>
                </a:solidFill>
                <a:latin typeface="Tahoma" pitchFamily="34" charset="0"/>
              </a:rPr>
              <a:t>Tabla usando heap  y árbol B</a:t>
            </a:r>
            <a:r>
              <a:rPr lang="es-ES" sz="2000" baseline="30000">
                <a:solidFill>
                  <a:srgbClr val="990033"/>
                </a:solidFill>
                <a:latin typeface="Tahoma" pitchFamily="34" charset="0"/>
              </a:rPr>
              <a:t>+  </a:t>
            </a:r>
            <a:r>
              <a:rPr lang="es-ES" sz="2000">
                <a:solidFill>
                  <a:srgbClr val="990033"/>
                </a:solidFill>
                <a:latin typeface="Tahoma" pitchFamily="34" charset="0"/>
              </a:rPr>
              <a:t>denso.</a:t>
            </a:r>
          </a:p>
          <a:p>
            <a:pPr marL="0" indent="0">
              <a:spcBef>
                <a:spcPct val="0"/>
              </a:spcBef>
              <a:buFontTx/>
              <a:buNone/>
            </a:pPr>
            <a:endParaRPr lang="es-ES" sz="2000">
              <a:solidFill>
                <a:srgbClr val="990033"/>
              </a:solidFill>
              <a:latin typeface="Tahoma" pitchFamily="34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s-ES" sz="2000">
                <a:latin typeface="Tahoma" pitchFamily="34" charset="0"/>
              </a:rPr>
              <a:t>CREATE TABLE empleado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s-ES" sz="2000">
                <a:latin typeface="Tahoma" pitchFamily="34" charset="0"/>
              </a:rPr>
              <a:t>( cedula		NUMBER(2)  		PRIMARY  KEY ,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s-ES" sz="2000">
                <a:latin typeface="Tahoma" pitchFamily="34" charset="0"/>
              </a:rPr>
              <a:t>  nombre          	VARCHAR2(50)  	NOT NULL,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s-ES" sz="2000">
                <a:latin typeface="Tahoma" pitchFamily="34" charset="0"/>
              </a:rPr>
              <a:t>  sexo		CHAR(1)  		CHECK (sexo IN (‘F’,’M’),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s-ES" sz="2000">
                <a:latin typeface="Tahoma" pitchFamily="34" charset="0"/>
              </a:rPr>
              <a:t>  fecha_ncto     	DATE,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s-ES" sz="2000">
                <a:latin typeface="Tahoma" pitchFamily="34" charset="0"/>
              </a:rPr>
              <a:t>  salario	 	NUMBER(10,2) ,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s-ES" sz="2000">
                <a:latin typeface="Tahoma" pitchFamily="34" charset="0"/>
              </a:rPr>
              <a:t>  dpto	 	NUMBER(3) 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s-ES" sz="2000">
                <a:latin typeface="Tahoma" pitchFamily="34" charset="0"/>
              </a:rPr>
              <a:t>                       REFERENCES departamento) 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s-ES" sz="2000">
                <a:latin typeface="Tahoma" pitchFamily="34" charset="0"/>
              </a:rPr>
              <a:t> Tablespace datos_personal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s-ES" sz="2000">
                <a:latin typeface="Tahoma" pitchFamily="34" charset="0"/>
              </a:rPr>
              <a:t> PCTFREE  5			CACHE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s-ES" sz="2000">
                <a:latin typeface="Tahoma" pitchFamily="34" charset="0"/>
              </a:rPr>
              <a:t> STORAGE (INITIAL		50OM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s-ES" sz="2000">
                <a:latin typeface="Tahoma" pitchFamily="34" charset="0"/>
              </a:rPr>
              <a:t>	    NEXT		100M  );</a:t>
            </a:r>
          </a:p>
          <a:p>
            <a:pPr marL="0" indent="0">
              <a:spcBef>
                <a:spcPct val="0"/>
              </a:spcBef>
              <a:buFontTx/>
              <a:buNone/>
            </a:pPr>
            <a:endParaRPr lang="es-ES" sz="2000">
              <a:latin typeface="Tahoma" pitchFamily="34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s-ES" sz="2000">
                <a:latin typeface="Tahoma" pitchFamily="34" charset="0"/>
              </a:rPr>
              <a:t>CREATE INDEX i_dpto ON empleado(dpto)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s-ES" sz="2000">
                <a:latin typeface="Tahoma" pitchFamily="34" charset="0"/>
              </a:rPr>
              <a:t>	tablespace idx_personal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s-ES" sz="2000">
                <a:latin typeface="Tahoma" pitchFamily="34" charset="0"/>
              </a:rPr>
              <a:t>	PCTFREE  5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s-ES" sz="2000">
                <a:latin typeface="Tahoma" pitchFamily="34" charset="0"/>
              </a:rPr>
              <a:t>	storage( INITIAL  50M);</a:t>
            </a:r>
          </a:p>
        </p:txBody>
      </p:sp>
      <p:graphicFrame>
        <p:nvGraphicFramePr>
          <p:cNvPr id="70661" name="Object 5">
            <a:hlinkClick r:id="" action="ppaction://ole?verb=0"/>
          </p:cNvPr>
          <p:cNvGraphicFramePr>
            <a:graphicFrameLocks/>
          </p:cNvGraphicFramePr>
          <p:nvPr/>
        </p:nvGraphicFramePr>
        <p:xfrm>
          <a:off x="6934200" y="533400"/>
          <a:ext cx="330200" cy="330200"/>
        </p:xfrm>
        <a:graphic>
          <a:graphicData uri="http://schemas.openxmlformats.org/presentationml/2006/ole">
            <p:oleObj spid="_x0000_s70661" name="Media Clip" r:id="rId4" imgW="330120" imgH="330120" progId="Package">
              <p:embed/>
            </p:oleObj>
          </a:graphicData>
        </a:graphic>
      </p:graphicFrame>
    </p:spTree>
  </p:cSld>
  <p:clrMapOvr>
    <a:masterClrMapping/>
  </p:clrMapOvr>
  <p:transition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ChangeArrowheads="1"/>
          </p:cNvSpPr>
          <p:nvPr/>
        </p:nvSpPr>
        <p:spPr bwMode="auto">
          <a:xfrm>
            <a:off x="717550" y="6237288"/>
            <a:ext cx="187801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707" name="Rectangle 3"/>
          <p:cNvSpPr>
            <a:spLocks noChangeArrowheads="1"/>
          </p:cNvSpPr>
          <p:nvPr/>
        </p:nvSpPr>
        <p:spPr bwMode="auto">
          <a:xfrm>
            <a:off x="3187700" y="6237288"/>
            <a:ext cx="27686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70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7550" y="293688"/>
            <a:ext cx="7708900" cy="6107112"/>
          </a:xfrm>
          <a:noFill/>
          <a:ln>
            <a:miter lim="800000"/>
            <a:headEnd/>
            <a:tailEnd/>
          </a:ln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marL="0" indent="0"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s-ES" sz="2000" b="1">
                <a:solidFill>
                  <a:srgbClr val="000066"/>
                </a:solidFill>
                <a:latin typeface="Arial" pitchFamily="34" charset="0"/>
              </a:rPr>
              <a:t>Indice Cluster en Oracle.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s-ES" sz="2000">
              <a:solidFill>
                <a:srgbClr val="990033"/>
              </a:solidFill>
              <a:latin typeface="Arial" pitchFamily="34" charset="0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s-ES" sz="2000">
                <a:solidFill>
                  <a:srgbClr val="990033"/>
                </a:solidFill>
                <a:latin typeface="Arial" pitchFamily="34" charset="0"/>
              </a:rPr>
              <a:t>CREATE CLUSTER C_FACTURA (Número NUMBER (8))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s-ES" sz="2000">
                <a:solidFill>
                  <a:srgbClr val="990033"/>
                </a:solidFill>
                <a:latin typeface="Arial" pitchFamily="34" charset="0"/>
              </a:rPr>
              <a:t>SIZE  1024	    		PCTFREE  5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s-ES" sz="2000">
                <a:solidFill>
                  <a:srgbClr val="990033"/>
                </a:solidFill>
                <a:latin typeface="Arial" pitchFamily="34" charset="0"/>
              </a:rPr>
              <a:t>TABLESPACE  datos_presupuesto 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s-ES" sz="2000">
                <a:solidFill>
                  <a:srgbClr val="990033"/>
                </a:solidFill>
                <a:latin typeface="Arial" pitchFamily="34" charset="0"/>
              </a:rPr>
              <a:t>STORAGE( INITIAL 100M);	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s-ES" sz="2000">
              <a:solidFill>
                <a:srgbClr val="000066"/>
              </a:solidFill>
              <a:latin typeface="Arial" pitchFamily="34" charset="0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s-ES" sz="1800">
              <a:latin typeface="Arial" pitchFamily="34" charset="0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s-ES" sz="1800">
                <a:latin typeface="Arial" pitchFamily="34" charset="0"/>
              </a:rPr>
              <a:t>CREATE TABLE FACTURA (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s-ES" sz="1800">
                <a:latin typeface="Arial" pitchFamily="34" charset="0"/>
              </a:rPr>
              <a:t>	número	 NUMBER(8)  ,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s-ES" sz="1800">
                <a:latin typeface="Arial" pitchFamily="34" charset="0"/>
              </a:rPr>
              <a:t>	fecha     	DATE,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s-ES" sz="1800">
                <a:latin typeface="Arial" pitchFamily="34" charset="0"/>
              </a:rPr>
              <a:t>	. . .  )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s-ES" sz="1800">
                <a:latin typeface="Arial" pitchFamily="34" charset="0"/>
              </a:rPr>
              <a:t>CLUSTER C_FACTURA(número);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s-ES" sz="1800">
              <a:latin typeface="Arial" pitchFamily="34" charset="0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s-ES" sz="1800">
                <a:latin typeface="Arial" pitchFamily="34" charset="0"/>
              </a:rPr>
              <a:t>CREATE TABLE detalle_factura (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s-ES" sz="1800">
                <a:latin typeface="Arial" pitchFamily="34" charset="0"/>
              </a:rPr>
              <a:t>	número 	NUMBER(8),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s-ES" sz="1800">
                <a:latin typeface="Arial" pitchFamily="34" charset="0"/>
              </a:rPr>
              <a:t>	producto 	NUMBER(3)  REFERENCES producto,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s-ES" sz="1800">
                <a:latin typeface="Arial" pitchFamily="34" charset="0"/>
              </a:rPr>
              <a:t>	. . .  )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s-ES" sz="1800">
                <a:latin typeface="Arial" pitchFamily="34" charset="0"/>
              </a:rPr>
              <a:t>CLUSTER C_FACTURA(número);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s-ES" sz="1800">
              <a:latin typeface="Arial" pitchFamily="34" charset="0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s-ES" sz="2000">
                <a:solidFill>
                  <a:srgbClr val="990033"/>
                </a:solidFill>
                <a:latin typeface="Arial" pitchFamily="34" charset="0"/>
              </a:rPr>
              <a:t>CREATE INDEX  I_factura  ON CLUSTER c_factura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s-ES" sz="2000">
                <a:solidFill>
                  <a:srgbClr val="990033"/>
                </a:solidFill>
                <a:latin typeface="Arial" pitchFamily="34" charset="0"/>
              </a:rPr>
              <a:t>PCTFREE 5  		TABLESPACE idx_ppto  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s-ES" sz="2000">
                <a:solidFill>
                  <a:srgbClr val="990033"/>
                </a:solidFill>
                <a:latin typeface="Arial" pitchFamily="34" charset="0"/>
              </a:rPr>
              <a:t>STORAGE( INTIAL 50M);</a:t>
            </a:r>
          </a:p>
        </p:txBody>
      </p:sp>
      <p:graphicFrame>
        <p:nvGraphicFramePr>
          <p:cNvPr id="72709" name="Object 5">
            <a:hlinkClick r:id="" action="ppaction://ole?verb=0"/>
          </p:cNvPr>
          <p:cNvGraphicFramePr>
            <a:graphicFrameLocks/>
          </p:cNvGraphicFramePr>
          <p:nvPr/>
        </p:nvGraphicFramePr>
        <p:xfrm>
          <a:off x="6248400" y="381000"/>
          <a:ext cx="330200" cy="330200"/>
        </p:xfrm>
        <a:graphic>
          <a:graphicData uri="http://schemas.openxmlformats.org/presentationml/2006/ole">
            <p:oleObj spid="_x0000_s72709" name="Media Clip" r:id="rId4" imgW="330120" imgH="330120" progId="Package">
              <p:embed/>
            </p:oleObj>
          </a:graphicData>
        </a:graphic>
      </p:graphicFrame>
    </p:spTree>
  </p:cSld>
  <p:clrMapOvr>
    <a:masterClrMapping/>
  </p:clrMapOvr>
  <p:transition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ChangeArrowheads="1"/>
          </p:cNvSpPr>
          <p:nvPr/>
        </p:nvSpPr>
        <p:spPr bwMode="auto">
          <a:xfrm>
            <a:off x="717550" y="6237288"/>
            <a:ext cx="187801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4755" name="Rectangle 3"/>
          <p:cNvSpPr>
            <a:spLocks noChangeArrowheads="1"/>
          </p:cNvSpPr>
          <p:nvPr/>
        </p:nvSpPr>
        <p:spPr bwMode="auto">
          <a:xfrm>
            <a:off x="3187700" y="6237288"/>
            <a:ext cx="27686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475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7550" y="228600"/>
            <a:ext cx="7708900" cy="5878513"/>
          </a:xfrm>
          <a:noFill/>
          <a:ln>
            <a:miter lim="800000"/>
            <a:headEnd/>
            <a:tailEnd/>
          </a:ln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marL="0" indent="0"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s-ES" sz="2000" b="1">
                <a:solidFill>
                  <a:srgbClr val="000066"/>
                </a:solidFill>
                <a:latin typeface="Arial" pitchFamily="34" charset="0"/>
              </a:rPr>
              <a:t>Archivo aleatorioen Oracle.</a:t>
            </a:r>
          </a:p>
          <a:p>
            <a:pPr marL="0" indent="0" algn="ctr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s-ES" sz="2000">
              <a:latin typeface="Arial" pitchFamily="34" charset="0"/>
            </a:endParaRPr>
          </a:p>
          <a:p>
            <a:pPr marL="0" indent="0" algn="just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s-ES" sz="2000">
                <a:latin typeface="Tahoma" pitchFamily="34" charset="0"/>
              </a:rPr>
              <a:t>CREATE CLUSTER c_empleado ( cedula NUMBER(9) )</a:t>
            </a:r>
          </a:p>
          <a:p>
            <a:pPr marL="0" indent="0" algn="just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s-ES" sz="2000">
                <a:latin typeface="Tahoma" pitchFamily="34" charset="0"/>
              </a:rPr>
              <a:t>	TABLESPACE usuario</a:t>
            </a:r>
          </a:p>
          <a:p>
            <a:pPr marL="0" indent="0" algn="just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s-ES" sz="2000">
                <a:latin typeface="Tahoma" pitchFamily="34" charset="0"/>
              </a:rPr>
              <a:t>	HASHKEY  1001</a:t>
            </a:r>
          </a:p>
          <a:p>
            <a:pPr marL="0" indent="0" algn="just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s-ES" sz="2000">
                <a:latin typeface="Tahoma" pitchFamily="34" charset="0"/>
              </a:rPr>
              <a:t>	SIZE 1024;</a:t>
            </a:r>
          </a:p>
          <a:p>
            <a:pPr marL="0" indent="0" algn="just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s-ES" sz="2000">
              <a:latin typeface="Tahoma" pitchFamily="34" charset="0"/>
            </a:endParaRPr>
          </a:p>
          <a:p>
            <a:pPr marL="0" indent="0" algn="just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s-ES" sz="2000" u="sng">
                <a:solidFill>
                  <a:srgbClr val="990033"/>
                </a:solidFill>
                <a:latin typeface="Tahoma" pitchFamily="34" charset="0"/>
              </a:rPr>
              <a:t>Crea:</a:t>
            </a:r>
            <a:r>
              <a:rPr lang="es-ES" sz="2000">
                <a:solidFill>
                  <a:srgbClr val="990033"/>
                </a:solidFill>
                <a:latin typeface="Tahoma" pitchFamily="34" charset="0"/>
              </a:rPr>
              <a:t> </a:t>
            </a:r>
            <a:r>
              <a:rPr lang="es-ES" sz="2000">
                <a:latin typeface="Tahoma" pitchFamily="34" charset="0"/>
              </a:rPr>
              <a:t>1001 cubetas ,cada una de tamaño  1024 bytes. </a:t>
            </a:r>
          </a:p>
          <a:p>
            <a:pPr marL="0" indent="0" algn="just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s-ES" sz="2000">
              <a:latin typeface="Tahoma" pitchFamily="34" charset="0"/>
            </a:endParaRPr>
          </a:p>
          <a:p>
            <a:pPr marL="0" indent="0" algn="just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s-ES" sz="2000">
              <a:latin typeface="Tahoma" pitchFamily="34" charset="0"/>
            </a:endParaRPr>
          </a:p>
          <a:p>
            <a:pPr marL="0" indent="0" algn="just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s-ES" sz="2000">
                <a:latin typeface="Tahoma" pitchFamily="34" charset="0"/>
              </a:rPr>
              <a:t>CREATE TABLE empleado</a:t>
            </a:r>
          </a:p>
          <a:p>
            <a:pPr marL="0" indent="0" algn="just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s-ES" sz="2000">
                <a:latin typeface="Tahoma" pitchFamily="34" charset="0"/>
              </a:rPr>
              <a:t>	( cedula  		NUMBER(9) ,</a:t>
            </a:r>
          </a:p>
          <a:p>
            <a:pPr marL="0" indent="0" algn="just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s-ES" sz="2000">
                <a:latin typeface="Tahoma" pitchFamily="34" charset="0"/>
              </a:rPr>
              <a:t>	 nombre		VARCHAR2(40)	 NOT NULL,	</a:t>
            </a:r>
          </a:p>
          <a:p>
            <a:pPr marL="0" indent="0" algn="just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s-ES" sz="2000">
                <a:latin typeface="Tahoma" pitchFamily="34" charset="0"/>
              </a:rPr>
              <a:t>	  ... ) </a:t>
            </a:r>
          </a:p>
          <a:p>
            <a:pPr marL="0" indent="0" algn="just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s-ES" sz="2000">
                <a:latin typeface="Tahoma" pitchFamily="34" charset="0"/>
              </a:rPr>
              <a:t>CLUSTER  empleado_cluster(cedula);</a:t>
            </a:r>
          </a:p>
          <a:p>
            <a:pPr marL="0" indent="0" algn="just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s-ES" sz="2000">
              <a:latin typeface="Tahoma" pitchFamily="34" charset="0"/>
            </a:endParaRPr>
          </a:p>
          <a:p>
            <a:pPr marL="0" indent="0" algn="just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s-ES" sz="2000">
              <a:latin typeface="Tahoma" pitchFamily="34" charset="0"/>
            </a:endParaRPr>
          </a:p>
          <a:p>
            <a:pPr marL="0" indent="0" algn="just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s-ES" sz="2000">
                <a:solidFill>
                  <a:srgbClr val="990033"/>
                </a:solidFill>
                <a:latin typeface="Tahoma" pitchFamily="34" charset="0"/>
              </a:rPr>
              <a:t>La función utilizada es: </a:t>
            </a:r>
            <a:r>
              <a:rPr lang="es-ES" sz="2000">
                <a:latin typeface="Tahoma" pitchFamily="34" charset="0"/>
              </a:rPr>
              <a:t> cédula MOD  1001;</a:t>
            </a:r>
          </a:p>
          <a:p>
            <a:pPr marL="0" indent="0" algn="just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s-ES" sz="2000">
              <a:latin typeface="Tahoma" pitchFamily="34" charset="0"/>
            </a:endParaRPr>
          </a:p>
          <a:p>
            <a:pPr marL="0" indent="0" algn="just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s-ES" sz="2000">
                <a:latin typeface="Tahoma" pitchFamily="34" charset="0"/>
              </a:rPr>
              <a:t>Nota: puedo especificar mi propia función.</a:t>
            </a:r>
          </a:p>
        </p:txBody>
      </p:sp>
      <p:graphicFrame>
        <p:nvGraphicFramePr>
          <p:cNvPr id="74757" name="Object 5">
            <a:hlinkClick r:id="" action="ppaction://ole?verb=0"/>
          </p:cNvPr>
          <p:cNvGraphicFramePr>
            <a:graphicFrameLocks/>
          </p:cNvGraphicFramePr>
          <p:nvPr/>
        </p:nvGraphicFramePr>
        <p:xfrm>
          <a:off x="6400800" y="304800"/>
          <a:ext cx="330200" cy="330200"/>
        </p:xfrm>
        <a:graphic>
          <a:graphicData uri="http://schemas.openxmlformats.org/presentationml/2006/ole">
            <p:oleObj spid="_x0000_s74757" name="Media Clip" r:id="rId4" imgW="330120" imgH="330120" progId="Package">
              <p:embed/>
            </p:oleObj>
          </a:graphicData>
        </a:graphic>
      </p:graphicFrame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717550" y="6237288"/>
            <a:ext cx="187801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3187700" y="6237288"/>
            <a:ext cx="27686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322263" y="111125"/>
            <a:ext cx="8402637" cy="6061075"/>
          </a:xfrm>
          <a:noFill/>
          <a:ln>
            <a:miter lim="800000"/>
            <a:headEnd/>
            <a:tailEnd/>
          </a:ln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spcBef>
                <a:spcPct val="0"/>
              </a:spcBef>
            </a:pPr>
            <a:r>
              <a:rPr lang="es-ES" sz="2000" b="1">
                <a:solidFill>
                  <a:srgbClr val="000066"/>
                </a:solidFill>
                <a:latin typeface="Arial" pitchFamily="34" charset="0"/>
              </a:rPr>
              <a:t>Organización en disco de los registros de longitud variable.</a:t>
            </a:r>
          </a:p>
          <a:p>
            <a:pPr marL="342900" indent="-342900" algn="just">
              <a:spcBef>
                <a:spcPct val="0"/>
              </a:spcBef>
            </a:pPr>
            <a:r>
              <a:rPr lang="es-ES" sz="2000">
                <a:latin typeface="Book Antiqua" pitchFamily="18" charset="0"/>
              </a:rPr>
              <a:t>		</a:t>
            </a:r>
            <a:endParaRPr lang="es-ES" sz="2000" b="1" i="1">
              <a:latin typeface="Tahoma" pitchFamily="34" charset="0"/>
            </a:endParaRPr>
          </a:p>
          <a:p>
            <a:pPr marL="342900" indent="-342900" algn="just">
              <a:spcBef>
                <a:spcPct val="0"/>
              </a:spcBef>
            </a:pPr>
            <a:endParaRPr lang="es-ES" sz="2000" b="1" i="1">
              <a:latin typeface="Tahoma" pitchFamily="34" charset="0"/>
            </a:endParaRPr>
          </a:p>
          <a:p>
            <a:pPr marL="342900" indent="-342900" algn="just">
              <a:spcBef>
                <a:spcPct val="0"/>
              </a:spcBef>
            </a:pPr>
            <a:endParaRPr lang="es-ES" sz="2000" b="1" i="1">
              <a:latin typeface="Tahoma" pitchFamily="34" charset="0"/>
            </a:endParaRPr>
          </a:p>
          <a:p>
            <a:pPr marL="342900" indent="-342900" algn="just">
              <a:spcBef>
                <a:spcPct val="0"/>
              </a:spcBef>
            </a:pPr>
            <a:r>
              <a:rPr lang="es-ES" sz="2000" i="1">
                <a:solidFill>
                  <a:srgbClr val="990033"/>
                </a:solidFill>
                <a:latin typeface="Tahoma" pitchFamily="34" charset="0"/>
              </a:rPr>
              <a:t>	</a:t>
            </a:r>
          </a:p>
          <a:p>
            <a:pPr marL="342900" indent="-342900" algn="just">
              <a:spcBef>
                <a:spcPct val="0"/>
              </a:spcBef>
            </a:pPr>
            <a:r>
              <a:rPr lang="es-ES" sz="2000">
                <a:solidFill>
                  <a:srgbClr val="990033"/>
                </a:solidFill>
                <a:latin typeface="Verdana" pitchFamily="34" charset="0"/>
              </a:rPr>
              <a:t>	Campos de un registro del archivo empleados:</a:t>
            </a:r>
            <a:r>
              <a:rPr lang="es-ES" sz="2000" b="1">
                <a:solidFill>
                  <a:srgbClr val="990033"/>
                </a:solidFill>
                <a:latin typeface="Verdana" pitchFamily="34" charset="0"/>
              </a:rPr>
              <a:t> </a:t>
            </a:r>
            <a:endParaRPr lang="es-ES" sz="2000">
              <a:solidFill>
                <a:srgbClr val="990033"/>
              </a:solidFill>
              <a:latin typeface="Verdana" pitchFamily="34" charset="0"/>
            </a:endParaRPr>
          </a:p>
          <a:p>
            <a:pPr marL="342900" indent="-342900" algn="just">
              <a:lnSpc>
                <a:spcPts val="2600"/>
              </a:lnSpc>
              <a:spcBef>
                <a:spcPct val="0"/>
              </a:spcBef>
            </a:pPr>
            <a:r>
              <a:rPr lang="es-ES" sz="2000">
                <a:latin typeface="Tahoma" pitchFamily="34" charset="0"/>
              </a:rPr>
              <a:t>    *  Cédula     		: number(10)    *  nombre  : varchar2(20)</a:t>
            </a:r>
          </a:p>
          <a:p>
            <a:pPr marL="342900" indent="-342900" algn="just">
              <a:lnSpc>
                <a:spcPts val="2600"/>
              </a:lnSpc>
              <a:spcBef>
                <a:spcPct val="0"/>
              </a:spcBef>
            </a:pPr>
            <a:r>
              <a:rPr lang="es-ES" sz="2000">
                <a:latin typeface="Tahoma" pitchFamily="34" charset="0"/>
              </a:rPr>
              <a:t>    * fecha nacimiento 	: date.         	*  Sexo	  : char(1).</a:t>
            </a:r>
          </a:p>
          <a:p>
            <a:pPr marL="342900" indent="-342900" algn="just">
              <a:spcBef>
                <a:spcPct val="0"/>
              </a:spcBef>
            </a:pPr>
            <a:r>
              <a:rPr lang="es-ES" sz="2000">
                <a:latin typeface="Tahoma" pitchFamily="34" charset="0"/>
              </a:rPr>
              <a:t>	 	</a:t>
            </a:r>
          </a:p>
          <a:p>
            <a:pPr marL="342900" indent="-342900" algn="just">
              <a:spcBef>
                <a:spcPct val="0"/>
              </a:spcBef>
            </a:pPr>
            <a:r>
              <a:rPr lang="es-ES" sz="2000" i="1">
                <a:solidFill>
                  <a:srgbClr val="990033"/>
                </a:solidFill>
                <a:latin typeface="Tahoma" pitchFamily="34" charset="0"/>
              </a:rPr>
              <a:t>	</a:t>
            </a:r>
            <a:r>
              <a:rPr lang="es-ES" sz="2000">
                <a:solidFill>
                  <a:srgbClr val="990033"/>
                </a:solidFill>
                <a:latin typeface="Verdana" pitchFamily="34" charset="0"/>
              </a:rPr>
              <a:t>Información de control : </a:t>
            </a:r>
            <a:r>
              <a:rPr lang="es-ES" sz="2000">
                <a:latin typeface="Verdana" pitchFamily="34" charset="0"/>
              </a:rPr>
              <a:t> </a:t>
            </a:r>
          </a:p>
          <a:p>
            <a:pPr marL="342900" indent="-342900" algn="just">
              <a:spcBef>
                <a:spcPct val="0"/>
              </a:spcBef>
            </a:pPr>
            <a:r>
              <a:rPr lang="es-ES" sz="2000">
                <a:latin typeface="Tahoma" pitchFamily="34" charset="0"/>
              </a:rPr>
              <a:t>	byte 0 	:	byte para longitud del registro.</a:t>
            </a:r>
          </a:p>
          <a:p>
            <a:pPr marL="342900" indent="-342900" algn="just">
              <a:spcBef>
                <a:spcPct val="0"/>
              </a:spcBef>
            </a:pPr>
            <a:r>
              <a:rPr lang="es-ES" sz="2000">
                <a:latin typeface="Tahoma" pitchFamily="34" charset="0"/>
              </a:rPr>
              <a:t>	bytes 1 y 2 	: 	1 byte por cada campo de longitud variable.</a:t>
            </a:r>
          </a:p>
          <a:p>
            <a:pPr marL="342900" indent="-342900" algn="just">
              <a:spcBef>
                <a:spcPct val="0"/>
              </a:spcBef>
            </a:pPr>
            <a:r>
              <a:rPr lang="es-ES" sz="2000">
                <a:latin typeface="Tahoma" pitchFamily="34" charset="0"/>
              </a:rPr>
              <a:t>				Almacena posición de inicio del campo.</a:t>
            </a:r>
          </a:p>
          <a:p>
            <a:pPr marL="342900" indent="-342900" algn="just">
              <a:spcBef>
                <a:spcPct val="0"/>
              </a:spcBef>
            </a:pPr>
            <a:endParaRPr lang="es-ES" sz="2000">
              <a:latin typeface="Tahoma" pitchFamily="34" charset="0"/>
            </a:endParaRPr>
          </a:p>
          <a:p>
            <a:pPr marL="342900" indent="-342900" algn="just">
              <a:spcBef>
                <a:spcPct val="0"/>
              </a:spcBef>
            </a:pPr>
            <a:r>
              <a:rPr lang="es-ES" sz="2000">
                <a:solidFill>
                  <a:srgbClr val="990033"/>
                </a:solidFill>
                <a:latin typeface="Verdana" pitchFamily="34" charset="0"/>
              </a:rPr>
              <a:t>	Datos :</a:t>
            </a:r>
          </a:p>
          <a:p>
            <a:pPr marL="342900" indent="-342900" algn="just">
              <a:spcBef>
                <a:spcPct val="0"/>
              </a:spcBef>
            </a:pPr>
            <a:r>
              <a:rPr lang="es-ES" sz="2000">
                <a:latin typeface="Tahoma" pitchFamily="34" charset="0"/>
              </a:rPr>
              <a:t>	campos de longitud fija. 	Bytes 3-10 (date) y 11 (char). </a:t>
            </a:r>
          </a:p>
          <a:p>
            <a:pPr marL="342900" indent="-342900" algn="just">
              <a:spcBef>
                <a:spcPct val="0"/>
              </a:spcBef>
            </a:pPr>
            <a:r>
              <a:rPr lang="es-ES" sz="2000">
                <a:latin typeface="Tahoma" pitchFamily="34" charset="0"/>
              </a:rPr>
              <a:t>	campos de logitud variable. 	Bytes 12-M (number)  y M+1 a N (varchar). 	Si el valor es nulo no ocupa espacio en disco.</a:t>
            </a:r>
          </a:p>
          <a:p>
            <a:pPr marL="342900" indent="-342900">
              <a:spcBef>
                <a:spcPct val="0"/>
              </a:spcBef>
            </a:pPr>
            <a:endParaRPr lang="es-ES" sz="2000">
              <a:latin typeface="Tahoma" pitchFamily="34" charset="0"/>
            </a:endParaRPr>
          </a:p>
          <a:p>
            <a:pPr marL="342900" indent="-342900">
              <a:spcBef>
                <a:spcPct val="0"/>
              </a:spcBef>
            </a:pPr>
            <a:r>
              <a:rPr lang="es-ES" sz="2000">
                <a:solidFill>
                  <a:srgbClr val="000066"/>
                </a:solidFill>
                <a:latin typeface="Tahoma" pitchFamily="34" charset="0"/>
              </a:rPr>
              <a:t>      L  = 	Longitud promedio de un registro. </a:t>
            </a:r>
          </a:p>
        </p:txBody>
      </p:sp>
      <p:graphicFrame>
        <p:nvGraphicFramePr>
          <p:cNvPr id="7173" name="Object 5"/>
          <p:cNvGraphicFramePr>
            <a:graphicFrameLocks/>
          </p:cNvGraphicFramePr>
          <p:nvPr/>
        </p:nvGraphicFramePr>
        <p:xfrm>
          <a:off x="2857500" y="2286000"/>
          <a:ext cx="3482975" cy="2336800"/>
        </p:xfrm>
        <a:graphic>
          <a:graphicData uri="http://schemas.openxmlformats.org/presentationml/2006/ole">
            <p:oleObj spid="_x0000_s7173" name="Documento" r:id="rId4" imgW="3482640" imgH="2336760" progId="Word.Document.8">
              <p:embed/>
            </p:oleObj>
          </a:graphicData>
        </a:graphic>
      </p:graphicFrame>
      <p:graphicFrame>
        <p:nvGraphicFramePr>
          <p:cNvPr id="7174" name="Object 6"/>
          <p:cNvGraphicFramePr>
            <a:graphicFrameLocks/>
          </p:cNvGraphicFramePr>
          <p:nvPr/>
        </p:nvGraphicFramePr>
        <p:xfrm>
          <a:off x="2852738" y="2286000"/>
          <a:ext cx="3479800" cy="2336800"/>
        </p:xfrm>
        <a:graphic>
          <a:graphicData uri="http://schemas.openxmlformats.org/presentationml/2006/ole">
            <p:oleObj spid="_x0000_s7174" name="Gráfico" r:id="rId5" imgW="3479760" imgH="2336760" progId="">
              <p:embed/>
            </p:oleObj>
          </a:graphicData>
        </a:graphic>
      </p:graphicFrame>
      <p:graphicFrame>
        <p:nvGraphicFramePr>
          <p:cNvPr id="7175" name="Object 7"/>
          <p:cNvGraphicFramePr>
            <a:graphicFrameLocks/>
          </p:cNvGraphicFramePr>
          <p:nvPr/>
        </p:nvGraphicFramePr>
        <p:xfrm>
          <a:off x="304800" y="609600"/>
          <a:ext cx="8407400" cy="2540000"/>
        </p:xfrm>
        <a:graphic>
          <a:graphicData uri="http://schemas.openxmlformats.org/presentationml/2006/ole">
            <p:oleObj spid="_x0000_s7175" name="Imagen" r:id="rId6" imgW="8407080" imgH="2539800" progId="Word.Picture.8">
              <p:embed/>
            </p:oleObj>
          </a:graphicData>
        </a:graphic>
      </p:graphicFrame>
      <p:sp>
        <p:nvSpPr>
          <p:cNvPr id="7176" name="Rectangle 8"/>
          <p:cNvSpPr>
            <a:spLocks noChangeArrowheads="1"/>
          </p:cNvSpPr>
          <p:nvPr/>
        </p:nvSpPr>
        <p:spPr bwMode="auto">
          <a:xfrm>
            <a:off x="685800" y="5829300"/>
            <a:ext cx="7772400" cy="609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7177" name="Object 9">
            <a:hlinkClick r:id="" action="ppaction://ole?verb=0"/>
          </p:cNvPr>
          <p:cNvGraphicFramePr>
            <a:graphicFrameLocks/>
          </p:cNvGraphicFramePr>
          <p:nvPr/>
        </p:nvGraphicFramePr>
        <p:xfrm>
          <a:off x="4419600" y="1371600"/>
          <a:ext cx="330200" cy="330200"/>
        </p:xfrm>
        <a:graphic>
          <a:graphicData uri="http://schemas.openxmlformats.org/presentationml/2006/ole">
            <p:oleObj spid="_x0000_s7177" name="Media Clip" r:id="rId7" imgW="330120" imgH="330120" progId="Package">
              <p:embed/>
            </p:oleObj>
          </a:graphicData>
        </a:graphic>
      </p:graphicFrame>
      <p:graphicFrame>
        <p:nvGraphicFramePr>
          <p:cNvPr id="7178" name="Object 10">
            <a:hlinkClick r:id="" action="ppaction://ole?verb=0"/>
          </p:cNvPr>
          <p:cNvGraphicFramePr>
            <a:graphicFrameLocks/>
          </p:cNvGraphicFramePr>
          <p:nvPr/>
        </p:nvGraphicFramePr>
        <p:xfrm>
          <a:off x="7543800" y="5943600"/>
          <a:ext cx="330200" cy="330200"/>
        </p:xfrm>
        <a:graphic>
          <a:graphicData uri="http://schemas.openxmlformats.org/presentationml/2006/ole">
            <p:oleObj spid="_x0000_s7178" name="Media Clip" r:id="rId8" imgW="330120" imgH="330120" progId="Package">
              <p:embed/>
            </p:oleObj>
          </a:graphicData>
        </a:graphic>
      </p:graphicFrame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ChangeArrowheads="1"/>
          </p:cNvSpPr>
          <p:nvPr/>
        </p:nvSpPr>
        <p:spPr bwMode="auto">
          <a:xfrm>
            <a:off x="717550" y="6237288"/>
            <a:ext cx="187801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6803" name="Rectangle 3"/>
          <p:cNvSpPr>
            <a:spLocks noChangeArrowheads="1"/>
          </p:cNvSpPr>
          <p:nvPr/>
        </p:nvSpPr>
        <p:spPr bwMode="auto">
          <a:xfrm>
            <a:off x="3187700" y="6237288"/>
            <a:ext cx="27686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6804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7550" y="228600"/>
            <a:ext cx="7708900" cy="6019800"/>
          </a:xfrm>
          <a:noFill/>
          <a:ln>
            <a:miter lim="800000"/>
            <a:headEnd/>
            <a:tailEnd/>
          </a:ln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marL="0" indent="0"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s-ES" sz="2000" b="1">
                <a:solidFill>
                  <a:srgbClr val="000066"/>
                </a:solidFill>
                <a:latin typeface="Tahoma" pitchFamily="34" charset="0"/>
              </a:rPr>
              <a:t>Decisiones de diseño para aplicaciones O.L.T.P.</a:t>
            </a:r>
          </a:p>
          <a:p>
            <a:pPr marL="0" indent="0" algn="just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s-ES" sz="2000" b="1">
              <a:solidFill>
                <a:srgbClr val="000066"/>
              </a:solidFill>
              <a:latin typeface="Tahoma" pitchFamily="34" charset="0"/>
            </a:endParaRPr>
          </a:p>
          <a:p>
            <a:pPr marL="0" indent="0" algn="just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s-ES" sz="2000">
                <a:solidFill>
                  <a:srgbClr val="990033"/>
                </a:solidFill>
                <a:latin typeface="Tahoma" pitchFamily="34" charset="0"/>
              </a:rPr>
              <a:t>Esquema de almacenamiento vs.  Operaciones sobre B. De D.</a:t>
            </a:r>
          </a:p>
          <a:p>
            <a:pPr marL="0" indent="0" algn="just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s-ES" sz="2000">
              <a:solidFill>
                <a:srgbClr val="990033"/>
              </a:solidFill>
              <a:latin typeface="Tahoma" pitchFamily="34" charset="0"/>
            </a:endParaRPr>
          </a:p>
          <a:p>
            <a:pPr marL="0" indent="0" algn="just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s-ES" sz="2000">
              <a:latin typeface="Tahoma" pitchFamily="34" charset="0"/>
            </a:endParaRPr>
          </a:p>
          <a:p>
            <a:pPr marL="0" indent="0" algn="just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s-ES" sz="2000">
              <a:latin typeface="Tahoma" pitchFamily="34" charset="0"/>
            </a:endParaRPr>
          </a:p>
          <a:p>
            <a:pPr marL="0" indent="0" algn="just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s-ES" sz="2000">
              <a:latin typeface="Tahoma" pitchFamily="34" charset="0"/>
            </a:endParaRPr>
          </a:p>
          <a:p>
            <a:pPr marL="0" indent="0" algn="just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s-ES" sz="2000">
              <a:latin typeface="Tahoma" pitchFamily="34" charset="0"/>
            </a:endParaRPr>
          </a:p>
          <a:p>
            <a:pPr marL="0" indent="0" algn="just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s-ES" sz="2000">
              <a:latin typeface="Tahoma" pitchFamily="34" charset="0"/>
            </a:endParaRPr>
          </a:p>
          <a:p>
            <a:pPr marL="0" indent="0" algn="just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s-ES" sz="2000">
              <a:latin typeface="Tahoma" pitchFamily="34" charset="0"/>
            </a:endParaRPr>
          </a:p>
          <a:p>
            <a:pPr marL="0" indent="0" algn="just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s-ES" sz="2000" b="1">
              <a:latin typeface="Tahoma" pitchFamily="34" charset="0"/>
            </a:endParaRPr>
          </a:p>
          <a:p>
            <a:pPr marL="0" indent="0" algn="just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s-ES" sz="2000" b="1">
              <a:latin typeface="Tahoma" pitchFamily="34" charset="0"/>
            </a:endParaRPr>
          </a:p>
          <a:p>
            <a:pPr marL="0" indent="0" algn="just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s-ES" sz="2000" b="1">
              <a:latin typeface="Tahoma" pitchFamily="34" charset="0"/>
            </a:endParaRPr>
          </a:p>
          <a:p>
            <a:pPr marL="0" indent="0" algn="just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s-ES" sz="2000" b="1">
              <a:latin typeface="Tahoma" pitchFamily="34" charset="0"/>
            </a:endParaRPr>
          </a:p>
          <a:p>
            <a:pPr marL="0" indent="0" algn="just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s-ES" sz="2000" b="1">
              <a:latin typeface="Tahoma" pitchFamily="34" charset="0"/>
            </a:endParaRPr>
          </a:p>
          <a:p>
            <a:pPr marL="0" indent="0" algn="just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s-ES" sz="2000" b="1" i="1" u="sng">
              <a:latin typeface="Tahoma" pitchFamily="34" charset="0"/>
            </a:endParaRPr>
          </a:p>
          <a:p>
            <a:pPr marL="0" indent="0" algn="just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s-ES" sz="2000" b="1" i="1" u="sng">
              <a:latin typeface="Tahoma" pitchFamily="34" charset="0"/>
            </a:endParaRPr>
          </a:p>
          <a:p>
            <a:pPr marL="0" indent="0" algn="just">
              <a:lnSpc>
                <a:spcPct val="90000"/>
              </a:lnSpc>
              <a:spcBef>
                <a:spcPct val="0"/>
              </a:spcBef>
            </a:pPr>
            <a:r>
              <a:rPr lang="es-ES" sz="2000">
                <a:latin typeface="Tahoma" pitchFamily="34" charset="0"/>
              </a:rPr>
              <a:t> </a:t>
            </a:r>
            <a:r>
              <a:rPr lang="es-ES" sz="2000">
                <a:solidFill>
                  <a:srgbClr val="000066"/>
                </a:solidFill>
                <a:latin typeface="Tahoma" pitchFamily="34" charset="0"/>
              </a:rPr>
              <a:t> Arbol B para índice y heap para datos: Es el esquema de mejor comportamiento en promedio.</a:t>
            </a:r>
          </a:p>
          <a:p>
            <a:pPr marL="0" indent="0" algn="just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s-ES" sz="2000" i="1">
                <a:latin typeface="Tahoma" pitchFamily="34" charset="0"/>
              </a:rPr>
              <a:t>  </a:t>
            </a:r>
          </a:p>
          <a:p>
            <a:pPr marL="0" indent="0" algn="just">
              <a:lnSpc>
                <a:spcPct val="90000"/>
              </a:lnSpc>
              <a:spcBef>
                <a:spcPct val="0"/>
              </a:spcBef>
            </a:pPr>
            <a:r>
              <a:rPr lang="es-ES" sz="2000">
                <a:latin typeface="Tahoma" pitchFamily="34" charset="0"/>
              </a:rPr>
              <a:t>  </a:t>
            </a:r>
            <a:r>
              <a:rPr lang="es-ES" sz="2000">
                <a:solidFill>
                  <a:srgbClr val="000066"/>
                </a:solidFill>
                <a:latin typeface="Tahoma" pitchFamily="34" charset="0"/>
              </a:rPr>
              <a:t>Los índices facilitan consultas pero implican espacio y costo sobre operaciones que modifiquen la base de datos.</a:t>
            </a:r>
          </a:p>
        </p:txBody>
      </p:sp>
      <p:graphicFrame>
        <p:nvGraphicFramePr>
          <p:cNvPr id="76805" name="Object 5"/>
          <p:cNvGraphicFramePr>
            <a:graphicFrameLocks/>
          </p:cNvGraphicFramePr>
          <p:nvPr/>
        </p:nvGraphicFramePr>
        <p:xfrm>
          <a:off x="381000" y="1524000"/>
          <a:ext cx="8483600" cy="3073400"/>
        </p:xfrm>
        <a:graphic>
          <a:graphicData uri="http://schemas.openxmlformats.org/presentationml/2006/ole">
            <p:oleObj spid="_x0000_s76805" name="Imagen" r:id="rId4" imgW="8483400" imgH="3073320" progId="Word.Picture.8">
              <p:embed/>
            </p:oleObj>
          </a:graphicData>
        </a:graphic>
      </p:graphicFrame>
      <p:graphicFrame>
        <p:nvGraphicFramePr>
          <p:cNvPr id="76806" name="Object 6">
            <a:hlinkClick r:id="" action="ppaction://ole?verb=0"/>
          </p:cNvPr>
          <p:cNvGraphicFramePr>
            <a:graphicFrameLocks/>
          </p:cNvGraphicFramePr>
          <p:nvPr/>
        </p:nvGraphicFramePr>
        <p:xfrm>
          <a:off x="4267200" y="4419600"/>
          <a:ext cx="330200" cy="330200"/>
        </p:xfrm>
        <a:graphic>
          <a:graphicData uri="http://schemas.openxmlformats.org/presentationml/2006/ole">
            <p:oleObj spid="_x0000_s76806" name="Media Clip" r:id="rId5" imgW="330120" imgH="330120" progId="Package">
              <p:embed/>
            </p:oleObj>
          </a:graphicData>
        </a:graphic>
      </p:graphicFrame>
    </p:spTree>
  </p:cSld>
  <p:clrMapOvr>
    <a:masterClrMapping/>
  </p:clrMapOvr>
  <p:transition>
    <p:cut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ChangeArrowheads="1"/>
          </p:cNvSpPr>
          <p:nvPr/>
        </p:nvSpPr>
        <p:spPr bwMode="auto">
          <a:xfrm>
            <a:off x="717550" y="6237288"/>
            <a:ext cx="187801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8851" name="Rectangle 3"/>
          <p:cNvSpPr>
            <a:spLocks noChangeArrowheads="1"/>
          </p:cNvSpPr>
          <p:nvPr/>
        </p:nvSpPr>
        <p:spPr bwMode="auto">
          <a:xfrm>
            <a:off x="3187700" y="6237288"/>
            <a:ext cx="27686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8852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7550" y="228600"/>
            <a:ext cx="7708900" cy="6019800"/>
          </a:xfrm>
          <a:noFill/>
          <a:ln>
            <a:miter lim="800000"/>
            <a:headEnd/>
            <a:tailEnd/>
          </a:ln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marL="0" indent="0" algn="ctr">
              <a:spcBef>
                <a:spcPct val="0"/>
              </a:spcBef>
              <a:buFontTx/>
              <a:buNone/>
            </a:pPr>
            <a:r>
              <a:rPr lang="es-ES" sz="2000" b="1">
                <a:solidFill>
                  <a:srgbClr val="000066"/>
                </a:solidFill>
                <a:latin typeface="Tahoma" pitchFamily="34" charset="0"/>
              </a:rPr>
              <a:t>Decisiones de diseño para aplicaciones no O.L.T.P.</a:t>
            </a:r>
          </a:p>
          <a:p>
            <a:pPr marL="0" indent="0" algn="just">
              <a:spcBef>
                <a:spcPct val="0"/>
              </a:spcBef>
              <a:buFontTx/>
              <a:buNone/>
            </a:pPr>
            <a:endParaRPr lang="es-ES" sz="2000" b="1">
              <a:solidFill>
                <a:srgbClr val="000066"/>
              </a:solidFill>
              <a:latin typeface="Tahoma" pitchFamily="34" charset="0"/>
            </a:endParaRPr>
          </a:p>
          <a:p>
            <a:pPr marL="0" indent="0" algn="ctr">
              <a:spcBef>
                <a:spcPct val="0"/>
              </a:spcBef>
              <a:buFontTx/>
              <a:buNone/>
            </a:pPr>
            <a:r>
              <a:rPr lang="es-ES" sz="2000">
                <a:latin typeface="Tahoma" pitchFamily="34" charset="0"/>
              </a:rPr>
              <a:t>Que pasa si mi base de datos es :</a:t>
            </a:r>
          </a:p>
          <a:p>
            <a:pPr marL="0" indent="0" algn="just">
              <a:spcBef>
                <a:spcPct val="0"/>
              </a:spcBef>
              <a:buFontTx/>
              <a:buNone/>
            </a:pPr>
            <a:endParaRPr lang="es-ES" sz="2000">
              <a:latin typeface="Tahoma" pitchFamily="34" charset="0"/>
            </a:endParaRPr>
          </a:p>
          <a:p>
            <a:pPr marL="0" indent="0" algn="just">
              <a:spcBef>
                <a:spcPct val="0"/>
              </a:spcBef>
              <a:buFont typeface="Wingdings" pitchFamily="2" charset="2"/>
              <a:buChar char="ð"/>
            </a:pPr>
            <a:r>
              <a:rPr lang="es-ES" sz="2000">
                <a:latin typeface="Tahoma" pitchFamily="34" charset="0"/>
              </a:rPr>
              <a:t> </a:t>
            </a:r>
            <a:r>
              <a:rPr lang="es-ES" sz="2000" u="sng">
                <a:solidFill>
                  <a:srgbClr val="990033"/>
                </a:solidFill>
                <a:latin typeface="Tahoma" pitchFamily="34" charset="0"/>
              </a:rPr>
              <a:t>Georreferenciada</a:t>
            </a:r>
            <a:r>
              <a:rPr lang="es-ES" sz="2000">
                <a:solidFill>
                  <a:srgbClr val="990033"/>
                </a:solidFill>
                <a:latin typeface="Tahoma" pitchFamily="34" charset="0"/>
              </a:rPr>
              <a:t>:</a:t>
            </a:r>
            <a:r>
              <a:rPr lang="es-ES" sz="2000">
                <a:latin typeface="Tahoma" pitchFamily="34" charset="0"/>
              </a:rPr>
              <a:t> --&gt; R-tree, grid file.</a:t>
            </a:r>
          </a:p>
          <a:p>
            <a:pPr marL="0" indent="0" algn="just">
              <a:spcBef>
                <a:spcPct val="0"/>
              </a:spcBef>
              <a:buFontTx/>
              <a:buNone/>
            </a:pPr>
            <a:endParaRPr lang="es-ES" sz="2000">
              <a:latin typeface="Tahoma" pitchFamily="34" charset="0"/>
            </a:endParaRPr>
          </a:p>
          <a:p>
            <a:pPr marL="0" indent="0" algn="just">
              <a:spcBef>
                <a:spcPct val="0"/>
              </a:spcBef>
              <a:buFontTx/>
              <a:buNone/>
            </a:pPr>
            <a:endParaRPr lang="es-ES" sz="2000">
              <a:latin typeface="Tahoma" pitchFamily="34" charset="0"/>
            </a:endParaRPr>
          </a:p>
          <a:p>
            <a:pPr marL="0" indent="0" algn="just">
              <a:spcBef>
                <a:spcPct val="0"/>
              </a:spcBef>
              <a:buFont typeface="Wingdings" pitchFamily="2" charset="2"/>
              <a:buChar char="ð"/>
            </a:pPr>
            <a:r>
              <a:rPr lang="es-ES" sz="2000">
                <a:solidFill>
                  <a:srgbClr val="990033"/>
                </a:solidFill>
                <a:latin typeface="Tahoma" pitchFamily="34" charset="0"/>
              </a:rPr>
              <a:t> </a:t>
            </a:r>
            <a:r>
              <a:rPr lang="es-ES" sz="2000" u="sng">
                <a:solidFill>
                  <a:srgbClr val="990033"/>
                </a:solidFill>
                <a:latin typeface="Tahoma" pitchFamily="34" charset="0"/>
              </a:rPr>
              <a:t>Documental</a:t>
            </a:r>
            <a:r>
              <a:rPr lang="es-ES" sz="2000">
                <a:solidFill>
                  <a:srgbClr val="990033"/>
                </a:solidFill>
                <a:latin typeface="Tahoma" pitchFamily="34" charset="0"/>
              </a:rPr>
              <a:t>:</a:t>
            </a:r>
            <a:r>
              <a:rPr lang="es-ES" sz="2000">
                <a:latin typeface="Tahoma" pitchFamily="34" charset="0"/>
              </a:rPr>
              <a:t>  ( Manejo de textos ) </a:t>
            </a:r>
          </a:p>
          <a:p>
            <a:pPr marL="0" indent="0" algn="just">
              <a:spcBef>
                <a:spcPct val="0"/>
              </a:spcBef>
              <a:buFontTx/>
              <a:buNone/>
            </a:pPr>
            <a:endParaRPr lang="es-ES" sz="2000">
              <a:latin typeface="Tahoma" pitchFamily="34" charset="0"/>
            </a:endParaRPr>
          </a:p>
          <a:p>
            <a:pPr marL="0" indent="0" algn="just">
              <a:spcBef>
                <a:spcPct val="0"/>
              </a:spcBef>
              <a:buFontTx/>
              <a:buNone/>
            </a:pPr>
            <a:endParaRPr lang="es-ES" sz="2000">
              <a:latin typeface="Tahoma" pitchFamily="34" charset="0"/>
            </a:endParaRPr>
          </a:p>
          <a:p>
            <a:pPr marL="0" indent="0" algn="just">
              <a:spcBef>
                <a:spcPct val="0"/>
              </a:spcBef>
              <a:buFont typeface="Wingdings" pitchFamily="2" charset="2"/>
              <a:buChar char="ð"/>
            </a:pPr>
            <a:r>
              <a:rPr lang="es-ES" sz="2000">
                <a:solidFill>
                  <a:srgbClr val="990033"/>
                </a:solidFill>
                <a:latin typeface="Tahoma" pitchFamily="34" charset="0"/>
              </a:rPr>
              <a:t> </a:t>
            </a:r>
            <a:r>
              <a:rPr lang="es-ES" sz="2000" u="sng">
                <a:solidFill>
                  <a:srgbClr val="990033"/>
                </a:solidFill>
                <a:latin typeface="Tahoma" pitchFamily="34" charset="0"/>
              </a:rPr>
              <a:t>Para el soporte de decisiones.</a:t>
            </a:r>
            <a:r>
              <a:rPr lang="es-ES" sz="2000">
                <a:latin typeface="Tahoma" pitchFamily="34" charset="0"/>
              </a:rPr>
              <a:t> --&gt; orientada a la  consultas , bitmap.</a:t>
            </a:r>
          </a:p>
          <a:p>
            <a:pPr marL="0" indent="0" algn="just">
              <a:spcBef>
                <a:spcPct val="0"/>
              </a:spcBef>
              <a:buFontTx/>
              <a:buNone/>
            </a:pPr>
            <a:endParaRPr lang="es-ES" sz="2000">
              <a:latin typeface="Tahoma" pitchFamily="34" charset="0"/>
            </a:endParaRPr>
          </a:p>
          <a:p>
            <a:pPr marL="0" indent="0" algn="just">
              <a:spcBef>
                <a:spcPct val="0"/>
              </a:spcBef>
              <a:buFontTx/>
              <a:buNone/>
            </a:pPr>
            <a:endParaRPr lang="es-ES" sz="2000">
              <a:latin typeface="Tahoma" pitchFamily="34" charset="0"/>
            </a:endParaRPr>
          </a:p>
          <a:p>
            <a:pPr marL="0" indent="0" algn="just">
              <a:spcBef>
                <a:spcPct val="0"/>
              </a:spcBef>
              <a:buFont typeface="Wingdings" pitchFamily="2" charset="2"/>
              <a:buChar char="ð"/>
            </a:pPr>
            <a:r>
              <a:rPr lang="es-ES" sz="2000">
                <a:solidFill>
                  <a:srgbClr val="990033"/>
                </a:solidFill>
                <a:latin typeface="Tahoma" pitchFamily="34" charset="0"/>
              </a:rPr>
              <a:t> Soportar Gigabytes y Terabytes de información.</a:t>
            </a:r>
            <a:r>
              <a:rPr lang="es-ES" sz="2000">
                <a:latin typeface="Tahoma" pitchFamily="34" charset="0"/>
              </a:rPr>
              <a:t> --&gt; Particiones, RAID.   </a:t>
            </a:r>
          </a:p>
          <a:p>
            <a:pPr marL="0" indent="0" algn="just">
              <a:spcBef>
                <a:spcPct val="0"/>
              </a:spcBef>
              <a:buFontTx/>
              <a:buNone/>
            </a:pPr>
            <a:endParaRPr lang="es-ES" sz="2000">
              <a:latin typeface="Tahoma" pitchFamily="34" charset="0"/>
            </a:endParaRPr>
          </a:p>
          <a:p>
            <a:pPr marL="0" indent="0" algn="just">
              <a:spcBef>
                <a:spcPct val="0"/>
              </a:spcBef>
              <a:buFontTx/>
              <a:buNone/>
            </a:pPr>
            <a:endParaRPr lang="es-ES" sz="2000">
              <a:latin typeface="Tahoma" pitchFamily="34" charset="0"/>
            </a:endParaRPr>
          </a:p>
          <a:p>
            <a:pPr marL="0" indent="0" algn="just">
              <a:spcBef>
                <a:spcPct val="0"/>
              </a:spcBef>
              <a:buFont typeface="Wingdings" pitchFamily="2" charset="2"/>
              <a:buChar char="ð"/>
            </a:pPr>
            <a:r>
              <a:rPr lang="es-ES" sz="2000">
                <a:solidFill>
                  <a:srgbClr val="990033"/>
                </a:solidFill>
                <a:latin typeface="Tahoma" pitchFamily="34" charset="0"/>
              </a:rPr>
              <a:t> Si debo soportes miles de usuarios concurrentes.</a:t>
            </a:r>
            <a:r>
              <a:rPr lang="es-ES" sz="2000">
                <a:latin typeface="Tahoma" pitchFamily="34" charset="0"/>
              </a:rPr>
              <a:t>--&gt;paralelismo.</a:t>
            </a:r>
          </a:p>
        </p:txBody>
      </p:sp>
      <p:graphicFrame>
        <p:nvGraphicFramePr>
          <p:cNvPr id="78853" name="Object 5">
            <a:hlinkClick r:id="" action="ppaction://ole?verb=0"/>
          </p:cNvPr>
          <p:cNvGraphicFramePr>
            <a:graphicFrameLocks/>
          </p:cNvGraphicFramePr>
          <p:nvPr/>
        </p:nvGraphicFramePr>
        <p:xfrm>
          <a:off x="5410200" y="2438400"/>
          <a:ext cx="330200" cy="330200"/>
        </p:xfrm>
        <a:graphic>
          <a:graphicData uri="http://schemas.openxmlformats.org/presentationml/2006/ole">
            <p:oleObj spid="_x0000_s78853" name="Media Clip" r:id="rId4" imgW="330120" imgH="330120" progId="Package">
              <p:embed/>
            </p:oleObj>
          </a:graphicData>
        </a:graphic>
      </p:graphicFrame>
      <p:graphicFrame>
        <p:nvGraphicFramePr>
          <p:cNvPr id="78854" name="Object 6">
            <a:hlinkClick r:id="" action="ppaction://ole?verb=0"/>
          </p:cNvPr>
          <p:cNvGraphicFramePr>
            <a:graphicFrameLocks/>
          </p:cNvGraphicFramePr>
          <p:nvPr/>
        </p:nvGraphicFramePr>
        <p:xfrm>
          <a:off x="2438400" y="4953000"/>
          <a:ext cx="330200" cy="330200"/>
        </p:xfrm>
        <a:graphic>
          <a:graphicData uri="http://schemas.openxmlformats.org/presentationml/2006/ole">
            <p:oleObj spid="_x0000_s78854" name="Media Clip" r:id="rId5" imgW="330120" imgH="330120" progId="Package">
              <p:embed/>
            </p:oleObj>
          </a:graphicData>
        </a:graphic>
      </p:graphicFrame>
    </p:spTree>
  </p:cSld>
  <p:clrMapOvr>
    <a:masterClrMapping/>
  </p:clrMapOvr>
  <p:transition>
    <p:cut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ChangeArrowheads="1"/>
          </p:cNvSpPr>
          <p:nvPr/>
        </p:nvSpPr>
        <p:spPr bwMode="auto">
          <a:xfrm>
            <a:off x="717550" y="6237288"/>
            <a:ext cx="187801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0899" name="Rectangle 3"/>
          <p:cNvSpPr>
            <a:spLocks noChangeArrowheads="1"/>
          </p:cNvSpPr>
          <p:nvPr/>
        </p:nvSpPr>
        <p:spPr bwMode="auto">
          <a:xfrm>
            <a:off x="3187700" y="6237288"/>
            <a:ext cx="27686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090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7550" y="228600"/>
            <a:ext cx="7708900" cy="6019800"/>
          </a:xfrm>
          <a:noFill/>
          <a:ln>
            <a:miter lim="800000"/>
            <a:headEnd/>
            <a:tailEnd/>
          </a:ln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marL="0" indent="0" algn="ctr">
              <a:spcBef>
                <a:spcPct val="0"/>
              </a:spcBef>
              <a:buFontTx/>
              <a:buNone/>
            </a:pPr>
            <a:r>
              <a:rPr lang="es-ES" sz="2000">
                <a:solidFill>
                  <a:srgbClr val="000066"/>
                </a:solidFill>
                <a:latin typeface="Arial" pitchFamily="34" charset="0"/>
              </a:rPr>
              <a:t>Decisiones de diseño para aplicaciones O.L.T.P.</a:t>
            </a:r>
          </a:p>
          <a:p>
            <a:pPr marL="0" indent="0" algn="just">
              <a:spcBef>
                <a:spcPct val="0"/>
              </a:spcBef>
              <a:buFontTx/>
              <a:buNone/>
            </a:pPr>
            <a:endParaRPr lang="es-ES" sz="2000">
              <a:latin typeface="Tahoma" pitchFamily="34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s-ES" sz="2000" b="1" u="sng">
                <a:solidFill>
                  <a:srgbClr val="990033"/>
                </a:solidFill>
                <a:latin typeface="Tahoma" pitchFamily="34" charset="0"/>
              </a:rPr>
              <a:t>Objetivo :</a:t>
            </a:r>
          </a:p>
          <a:p>
            <a:pPr marL="0" indent="0">
              <a:spcBef>
                <a:spcPct val="0"/>
              </a:spcBef>
              <a:buFontTx/>
              <a:buNone/>
            </a:pPr>
            <a:endParaRPr lang="es-ES" sz="2000" b="1" u="sng">
              <a:solidFill>
                <a:srgbClr val="990033"/>
              </a:solidFill>
              <a:latin typeface="Tahoma" pitchFamily="34" charset="0"/>
            </a:endParaRPr>
          </a:p>
          <a:p>
            <a:pPr marL="0" indent="0" algn="just">
              <a:spcBef>
                <a:spcPct val="0"/>
              </a:spcBef>
              <a:buFontTx/>
              <a:buNone/>
            </a:pPr>
            <a:r>
              <a:rPr lang="es-ES" sz="2000">
                <a:latin typeface="Tahoma" pitchFamily="34" charset="0"/>
              </a:rPr>
              <a:t>Hallar solución razonable que permita minimizar costo de procesamiento sujetos a espacio en disco disponible.</a:t>
            </a:r>
          </a:p>
          <a:p>
            <a:pPr marL="0" indent="0">
              <a:spcBef>
                <a:spcPct val="0"/>
              </a:spcBef>
              <a:buFontTx/>
              <a:buNone/>
            </a:pPr>
            <a:endParaRPr lang="es-ES" sz="2000">
              <a:latin typeface="Tahoma" pitchFamily="34" charset="0"/>
            </a:endParaRPr>
          </a:p>
          <a:p>
            <a:pPr marL="0" indent="0" algn="just">
              <a:spcBef>
                <a:spcPct val="0"/>
              </a:spcBef>
              <a:buFontTx/>
              <a:buNone/>
            </a:pPr>
            <a:endParaRPr lang="es-ES" sz="2000">
              <a:latin typeface="Tahoma" pitchFamily="34" charset="0"/>
            </a:endParaRPr>
          </a:p>
          <a:p>
            <a:pPr marL="0" indent="0" algn="just">
              <a:spcBef>
                <a:spcPct val="0"/>
              </a:spcBef>
              <a:buFontTx/>
              <a:buNone/>
            </a:pPr>
            <a:r>
              <a:rPr lang="es-ES" sz="2000" b="1" u="sng">
                <a:solidFill>
                  <a:srgbClr val="990033"/>
                </a:solidFill>
                <a:latin typeface="Tahoma" pitchFamily="34" charset="0"/>
              </a:rPr>
              <a:t>Información del analista:</a:t>
            </a:r>
          </a:p>
          <a:p>
            <a:pPr marL="0" indent="0" algn="just">
              <a:spcBef>
                <a:spcPct val="0"/>
              </a:spcBef>
              <a:buFontTx/>
              <a:buNone/>
            </a:pPr>
            <a:endParaRPr lang="es-ES" sz="2000" b="1" u="sng">
              <a:solidFill>
                <a:srgbClr val="990033"/>
              </a:solidFill>
              <a:latin typeface="Tahoma" pitchFamily="34" charset="0"/>
            </a:endParaRPr>
          </a:p>
          <a:p>
            <a:pPr marL="0" indent="0" algn="just">
              <a:spcBef>
                <a:spcPct val="0"/>
              </a:spcBef>
              <a:buFont typeface="Wingdings" pitchFamily="2" charset="2"/>
              <a:buChar char="ð"/>
            </a:pPr>
            <a:r>
              <a:rPr lang="es-ES" sz="2000">
                <a:latin typeface="Tahoma" pitchFamily="34" charset="0"/>
              </a:rPr>
              <a:t> Estadísticas de tiempo de diseño.</a:t>
            </a:r>
          </a:p>
          <a:p>
            <a:pPr marL="0" indent="0" algn="just">
              <a:spcBef>
                <a:spcPct val="0"/>
              </a:spcBef>
              <a:buFont typeface="Wingdings" pitchFamily="2" charset="2"/>
              <a:buChar char="ð"/>
            </a:pPr>
            <a:r>
              <a:rPr lang="es-ES" sz="2000">
                <a:latin typeface="Tahoma" pitchFamily="34" charset="0"/>
              </a:rPr>
              <a:t> Tablas existentes.</a:t>
            </a:r>
          </a:p>
          <a:p>
            <a:pPr marL="0" indent="0" algn="just">
              <a:spcBef>
                <a:spcPct val="0"/>
              </a:spcBef>
              <a:buFont typeface="Wingdings" pitchFamily="2" charset="2"/>
              <a:buChar char="ð"/>
            </a:pPr>
            <a:r>
              <a:rPr lang="es-ES" sz="2000">
                <a:latin typeface="Tahoma" pitchFamily="34" charset="0"/>
              </a:rPr>
              <a:t> Transacciones(operaciones) y sus frecuencias.</a:t>
            </a:r>
          </a:p>
          <a:p>
            <a:pPr marL="0" indent="0" algn="just">
              <a:spcBef>
                <a:spcPct val="0"/>
              </a:spcBef>
              <a:buFont typeface="Wingdings" pitchFamily="2" charset="2"/>
              <a:buChar char="ð"/>
            </a:pPr>
            <a:r>
              <a:rPr lang="es-ES" sz="2000">
                <a:latin typeface="Tahoma" pitchFamily="34" charset="0"/>
              </a:rPr>
              <a:t>Prioridades de procesamiento.</a:t>
            </a:r>
          </a:p>
          <a:p>
            <a:pPr marL="0" indent="0" algn="just">
              <a:spcBef>
                <a:spcPct val="0"/>
              </a:spcBef>
              <a:buFont typeface="Wingdings" pitchFamily="2" charset="2"/>
              <a:buChar char="ð"/>
            </a:pPr>
            <a:r>
              <a:rPr lang="es-ES" sz="2000">
                <a:latin typeface="Tahoma" pitchFamily="34" charset="0"/>
              </a:rPr>
              <a:t>Características de la maquina a utilizar.</a:t>
            </a:r>
          </a:p>
          <a:p>
            <a:pPr marL="0" indent="0" algn="just">
              <a:spcBef>
                <a:spcPct val="0"/>
              </a:spcBef>
              <a:buFont typeface="Wingdings" pitchFamily="2" charset="2"/>
              <a:buChar char="ð"/>
            </a:pPr>
            <a:endParaRPr lang="es-ES" sz="2000">
              <a:latin typeface="Tahoma" pitchFamily="34" charset="0"/>
            </a:endParaRPr>
          </a:p>
          <a:p>
            <a:pPr marL="0" indent="0" algn="just">
              <a:spcBef>
                <a:spcPct val="0"/>
              </a:spcBef>
              <a:buFont typeface="Wingdings" pitchFamily="2" charset="2"/>
              <a:buChar char="ð"/>
            </a:pPr>
            <a:endParaRPr lang="es-ES" sz="2000">
              <a:latin typeface="Tahoma" pitchFamily="34" charset="0"/>
            </a:endParaRPr>
          </a:p>
        </p:txBody>
      </p:sp>
      <p:graphicFrame>
        <p:nvGraphicFramePr>
          <p:cNvPr id="80901" name="Object 5">
            <a:hlinkClick r:id="" action="ppaction://ole?verb=0"/>
          </p:cNvPr>
          <p:cNvGraphicFramePr>
            <a:graphicFrameLocks/>
          </p:cNvGraphicFramePr>
          <p:nvPr/>
        </p:nvGraphicFramePr>
        <p:xfrm>
          <a:off x="4419600" y="2667000"/>
          <a:ext cx="330200" cy="330200"/>
        </p:xfrm>
        <a:graphic>
          <a:graphicData uri="http://schemas.openxmlformats.org/presentationml/2006/ole">
            <p:oleObj spid="_x0000_s80901" name="Media Clip" r:id="rId4" imgW="330120" imgH="330120" progId="Package">
              <p:embed/>
            </p:oleObj>
          </a:graphicData>
        </a:graphic>
      </p:graphicFrame>
    </p:spTree>
  </p:cSld>
  <p:clrMapOvr>
    <a:masterClrMapping/>
  </p:clrMapOvr>
  <p:transition>
    <p:cut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ChangeArrowheads="1"/>
          </p:cNvSpPr>
          <p:nvPr/>
        </p:nvSpPr>
        <p:spPr bwMode="auto">
          <a:xfrm>
            <a:off x="717550" y="6237288"/>
            <a:ext cx="187801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947" name="Rectangle 3"/>
          <p:cNvSpPr>
            <a:spLocks noChangeArrowheads="1"/>
          </p:cNvSpPr>
          <p:nvPr/>
        </p:nvSpPr>
        <p:spPr bwMode="auto">
          <a:xfrm>
            <a:off x="3187700" y="6237288"/>
            <a:ext cx="27686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94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381000"/>
            <a:ext cx="8382000" cy="6019800"/>
          </a:xfrm>
          <a:noFill/>
          <a:ln>
            <a:miter lim="800000"/>
            <a:headEnd/>
            <a:tailEnd/>
          </a:ln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marL="0" indent="0" algn="ctr">
              <a:spcBef>
                <a:spcPct val="0"/>
              </a:spcBef>
              <a:buFontTx/>
              <a:buNone/>
            </a:pPr>
            <a:r>
              <a:rPr lang="es-ES" sz="2000" b="1">
                <a:solidFill>
                  <a:srgbClr val="000066"/>
                </a:solidFill>
                <a:latin typeface="Arial" pitchFamily="34" charset="0"/>
              </a:rPr>
              <a:t>Decisiones de diseño para aplicaciones O.L.T.P.</a:t>
            </a:r>
          </a:p>
          <a:p>
            <a:pPr marL="0" indent="0" algn="just">
              <a:spcBef>
                <a:spcPct val="0"/>
              </a:spcBef>
              <a:buFontTx/>
              <a:buNone/>
            </a:pPr>
            <a:endParaRPr lang="es-ES" sz="2000">
              <a:latin typeface="Tahoma" pitchFamily="34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s-ES" sz="2000" b="1" u="sng">
                <a:solidFill>
                  <a:srgbClr val="990033"/>
                </a:solidFill>
                <a:latin typeface="Tahoma" pitchFamily="34" charset="0"/>
              </a:rPr>
              <a:t>Objetivo :</a:t>
            </a:r>
          </a:p>
          <a:p>
            <a:pPr marL="0" indent="0">
              <a:spcBef>
                <a:spcPct val="0"/>
              </a:spcBef>
              <a:buFontTx/>
              <a:buNone/>
            </a:pPr>
            <a:endParaRPr lang="es-ES" sz="2000" b="1" u="sng">
              <a:solidFill>
                <a:srgbClr val="990033"/>
              </a:solidFill>
              <a:latin typeface="Tahoma" pitchFamily="34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s-ES" sz="2000">
                <a:latin typeface="Tahoma" pitchFamily="34" charset="0"/>
              </a:rPr>
              <a:t>Hallar solución razonable que permita minimizar costo de procesamiento sujetos a espacio en disco disponible.</a:t>
            </a:r>
          </a:p>
          <a:p>
            <a:pPr marL="0" indent="0">
              <a:spcBef>
                <a:spcPct val="0"/>
              </a:spcBef>
              <a:buFontTx/>
              <a:buNone/>
            </a:pPr>
            <a:endParaRPr lang="es-ES" sz="2000">
              <a:latin typeface="Tahoma" pitchFamily="34" charset="0"/>
            </a:endParaRPr>
          </a:p>
          <a:p>
            <a:pPr marL="0" indent="0" algn="just">
              <a:spcBef>
                <a:spcPct val="0"/>
              </a:spcBef>
              <a:buFontTx/>
              <a:buNone/>
            </a:pPr>
            <a:r>
              <a:rPr lang="es-ES" sz="2000" b="1" u="sng">
                <a:solidFill>
                  <a:srgbClr val="990033"/>
                </a:solidFill>
                <a:latin typeface="Tahoma" pitchFamily="34" charset="0"/>
              </a:rPr>
              <a:t>Limitantes:</a:t>
            </a:r>
          </a:p>
          <a:p>
            <a:pPr marL="0" indent="0" algn="just">
              <a:lnSpc>
                <a:spcPct val="120000"/>
              </a:lnSpc>
              <a:spcBef>
                <a:spcPct val="0"/>
              </a:spcBef>
              <a:buFont typeface="Wingdings" pitchFamily="2" charset="2"/>
              <a:buChar char="ð"/>
            </a:pPr>
            <a:r>
              <a:rPr lang="es-ES" sz="2000">
                <a:latin typeface="Tahoma" pitchFamily="34" charset="0"/>
              </a:rPr>
              <a:t> Sólo un cluster por tablas. (hash o index).</a:t>
            </a:r>
          </a:p>
          <a:p>
            <a:pPr marL="0" indent="0" algn="just">
              <a:lnSpc>
                <a:spcPct val="120000"/>
              </a:lnSpc>
              <a:spcBef>
                <a:spcPct val="0"/>
              </a:spcBef>
              <a:buFont typeface="Wingdings" pitchFamily="2" charset="2"/>
              <a:buChar char="ð"/>
            </a:pPr>
            <a:r>
              <a:rPr lang="es-ES" sz="2000">
                <a:latin typeface="Tahoma" pitchFamily="34" charset="0"/>
              </a:rPr>
              <a:t> Cada índice adicional me provoca mantenimiento en inserción y</a:t>
            </a:r>
          </a:p>
          <a:p>
            <a:pPr marL="0" indent="0" algn="just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s-ES" sz="2000">
                <a:latin typeface="Tahoma" pitchFamily="34" charset="0"/>
              </a:rPr>
              <a:t>    borrado.</a:t>
            </a:r>
          </a:p>
          <a:p>
            <a:pPr marL="0" indent="0" algn="just">
              <a:lnSpc>
                <a:spcPct val="120000"/>
              </a:lnSpc>
              <a:spcBef>
                <a:spcPct val="0"/>
              </a:spcBef>
              <a:buFont typeface="Wingdings" pitchFamily="2" charset="2"/>
              <a:buChar char="ð"/>
            </a:pPr>
            <a:r>
              <a:rPr lang="es-ES" sz="2000">
                <a:latin typeface="Tahoma" pitchFamily="34" charset="0"/>
              </a:rPr>
              <a:t> Costo en disco. En system R cada índice B</a:t>
            </a:r>
            <a:r>
              <a:rPr lang="es-ES" sz="2000" baseline="30000">
                <a:latin typeface="Tahoma" pitchFamily="34" charset="0"/>
              </a:rPr>
              <a:t>+ </a:t>
            </a:r>
            <a:r>
              <a:rPr lang="es-ES" sz="2000">
                <a:latin typeface="Tahoma" pitchFamily="34" charset="0"/>
              </a:rPr>
              <a:t>consume entre el 5% y el     20% del espacio usado por la tabla.</a:t>
            </a:r>
          </a:p>
          <a:p>
            <a:pPr marL="0" indent="0" algn="just">
              <a:lnSpc>
                <a:spcPct val="120000"/>
              </a:lnSpc>
              <a:spcBef>
                <a:spcPct val="0"/>
              </a:spcBef>
              <a:buFont typeface="Wingdings" pitchFamily="2" charset="2"/>
              <a:buChar char="ð"/>
            </a:pPr>
            <a:r>
              <a:rPr lang="es-ES" sz="2000">
                <a:latin typeface="Tahoma" pitchFamily="34" charset="0"/>
              </a:rPr>
              <a:t> Apenas  ahora surgen herramientas de apoyo a esta labor.</a:t>
            </a:r>
          </a:p>
          <a:p>
            <a:pPr marL="0" indent="0" algn="just">
              <a:lnSpc>
                <a:spcPct val="120000"/>
              </a:lnSpc>
              <a:spcBef>
                <a:spcPct val="0"/>
              </a:spcBef>
              <a:buFont typeface="Wingdings" pitchFamily="2" charset="2"/>
              <a:buChar char="ð"/>
            </a:pPr>
            <a:r>
              <a:rPr lang="es-ES" sz="2000">
                <a:latin typeface="Tahoma" pitchFamily="34" charset="0"/>
              </a:rPr>
              <a:t>Cuellos de botellas en discos.</a:t>
            </a:r>
          </a:p>
          <a:p>
            <a:pPr marL="0" indent="0" algn="just">
              <a:lnSpc>
                <a:spcPct val="120000"/>
              </a:lnSpc>
              <a:spcBef>
                <a:spcPct val="0"/>
              </a:spcBef>
              <a:buFont typeface="Wingdings" pitchFamily="2" charset="2"/>
              <a:buChar char="ð"/>
            </a:pPr>
            <a:r>
              <a:rPr lang="es-ES" sz="2000">
                <a:latin typeface="Tahoma" pitchFamily="34" charset="0"/>
              </a:rPr>
              <a:t>El optimizador asume una distribución de los datos, puede ser otra.</a:t>
            </a:r>
          </a:p>
          <a:p>
            <a:pPr marL="0" indent="0" algn="just">
              <a:spcBef>
                <a:spcPct val="0"/>
              </a:spcBef>
              <a:buFont typeface="Wingdings" pitchFamily="2" charset="2"/>
              <a:buChar char="ð"/>
            </a:pPr>
            <a:endParaRPr lang="es-ES" sz="2000">
              <a:latin typeface="Tahoma" pitchFamily="34" charset="0"/>
            </a:endParaRPr>
          </a:p>
          <a:p>
            <a:pPr marL="0" indent="0" algn="just">
              <a:spcBef>
                <a:spcPct val="0"/>
              </a:spcBef>
              <a:buFont typeface="Wingdings" pitchFamily="2" charset="2"/>
              <a:buChar char="ð"/>
            </a:pPr>
            <a:endParaRPr lang="es-ES" sz="2000">
              <a:latin typeface="Tahoma" pitchFamily="34" charset="0"/>
            </a:endParaRPr>
          </a:p>
        </p:txBody>
      </p:sp>
      <p:pic>
        <p:nvPicPr>
          <p:cNvPr id="82949" name="Picture 5">
            <a:hlinkClick r:id="" action="ppaction://hlinkshowjump?jump=lastslide"/>
          </p:cNvPr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80250" y="5981700"/>
            <a:ext cx="3429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2950" name="Rectangle 6"/>
          <p:cNvSpPr>
            <a:spLocks noChangeArrowheads="1"/>
          </p:cNvSpPr>
          <p:nvPr/>
        </p:nvSpPr>
        <p:spPr bwMode="auto">
          <a:xfrm>
            <a:off x="7543800" y="5988050"/>
            <a:ext cx="1143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s-ES" sz="1600">
                <a:solidFill>
                  <a:srgbClr val="000066"/>
                </a:solidFill>
              </a:rPr>
              <a:t>Terminar</a:t>
            </a:r>
          </a:p>
        </p:txBody>
      </p:sp>
      <p:pic>
        <p:nvPicPr>
          <p:cNvPr id="82951" name="Picture 7">
            <a:hlinkClick r:id="rId4" action="ppaction://hlinksldjump"/>
          </p:cNvPr>
          <p:cNvPicPr>
            <a:picLocks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55650" y="5937250"/>
            <a:ext cx="3429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2952" name="Rectangle 8"/>
          <p:cNvSpPr>
            <a:spLocks noChangeArrowheads="1"/>
          </p:cNvSpPr>
          <p:nvPr/>
        </p:nvSpPr>
        <p:spPr bwMode="auto">
          <a:xfrm>
            <a:off x="1219200" y="5943600"/>
            <a:ext cx="29718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s-ES" sz="1600">
                <a:solidFill>
                  <a:srgbClr val="000066"/>
                </a:solidFill>
              </a:rPr>
              <a:t>Temática avanzada.</a:t>
            </a:r>
          </a:p>
        </p:txBody>
      </p:sp>
    </p:spTree>
  </p:cSld>
  <p:clrMapOvr>
    <a:masterClrMapping/>
  </p:clrMapOvr>
  <p:transition>
    <p:cut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ChangeArrowheads="1"/>
          </p:cNvSpPr>
          <p:nvPr/>
        </p:nvSpPr>
        <p:spPr bwMode="auto">
          <a:xfrm>
            <a:off x="717550" y="6237288"/>
            <a:ext cx="187801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4995" name="Rectangle 3"/>
          <p:cNvSpPr>
            <a:spLocks noChangeArrowheads="1"/>
          </p:cNvSpPr>
          <p:nvPr/>
        </p:nvSpPr>
        <p:spPr bwMode="auto">
          <a:xfrm>
            <a:off x="3187700" y="6237288"/>
            <a:ext cx="27686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499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1200" y="990600"/>
            <a:ext cx="8051800" cy="5257800"/>
          </a:xfrm>
          <a:noFill/>
          <a:ln>
            <a:miter lim="800000"/>
            <a:headEnd/>
            <a:tailEnd/>
          </a:ln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marL="0" indent="0"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s-ES" sz="2000" b="1">
                <a:latin typeface="Tahoma" pitchFamily="34" charset="0"/>
              </a:rPr>
              <a:t>Redundant Arrays of Inexpensive Disk.</a:t>
            </a:r>
            <a:endParaRPr lang="es-ES" sz="2000">
              <a:latin typeface="Tahoma" pitchFamily="34" charset="0"/>
            </a:endParaRPr>
          </a:p>
          <a:p>
            <a:pPr marL="0" indent="0" algn="just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s-ES" sz="2000">
              <a:latin typeface="Tahoma" pitchFamily="34" charset="0"/>
            </a:endParaRPr>
          </a:p>
          <a:p>
            <a:pPr marL="0" indent="0" algn="just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s-ES" sz="2000">
                <a:latin typeface="Tahoma" pitchFamily="34" charset="0"/>
              </a:rPr>
              <a:t>Organización de discos  múltiples e independientes  en un disco lógico.  </a:t>
            </a:r>
          </a:p>
          <a:p>
            <a:pPr marL="0" indent="0" algn="just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s-ES" sz="2000">
              <a:latin typeface="Tahoma" pitchFamily="34" charset="0"/>
            </a:endParaRPr>
          </a:p>
          <a:p>
            <a:pPr marL="0" indent="0" algn="just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s-ES" sz="2000" b="1" u="sng">
                <a:latin typeface="Tahoma" pitchFamily="34" charset="0"/>
              </a:rPr>
              <a:t>Data striping:</a:t>
            </a:r>
            <a:r>
              <a:rPr lang="es-ES" sz="2000">
                <a:latin typeface="Tahoma" pitchFamily="34" charset="0"/>
              </a:rPr>
              <a:t> Distribuir los datos transparentemente sobre múltiples discos para que aparezcan como un solo gran disco.</a:t>
            </a:r>
          </a:p>
          <a:p>
            <a:pPr marL="0" indent="0" algn="just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s-ES" sz="2000">
              <a:latin typeface="Tahoma" pitchFamily="34" charset="0"/>
            </a:endParaRPr>
          </a:p>
          <a:p>
            <a:pPr marL="0" indent="0" algn="just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s-ES" sz="2000">
                <a:latin typeface="Tahoma" pitchFamily="34" charset="0"/>
              </a:rPr>
              <a:t>Permite manipulación en  paralelo para  lograr:</a:t>
            </a:r>
          </a:p>
          <a:p>
            <a:pPr marL="0" indent="0" algn="just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s-ES" sz="2000">
              <a:latin typeface="Tahoma" pitchFamily="34" charset="0"/>
            </a:endParaRPr>
          </a:p>
          <a:p>
            <a:pPr marL="0" indent="0" algn="just">
              <a:lnSpc>
                <a:spcPct val="90000"/>
              </a:lnSpc>
              <a:spcBef>
                <a:spcPct val="0"/>
              </a:spcBef>
              <a:buFont typeface="Wingdings" pitchFamily="2" charset="2"/>
              <a:buChar char="ð"/>
            </a:pPr>
            <a:r>
              <a:rPr lang="es-ES" sz="2000">
                <a:latin typeface="Tahoma" pitchFamily="34" charset="0"/>
              </a:rPr>
              <a:t> Mayor rata de transferencia ( para grandes volúmenes de datos)</a:t>
            </a:r>
          </a:p>
          <a:p>
            <a:pPr marL="0" indent="0" algn="just">
              <a:lnSpc>
                <a:spcPct val="90000"/>
              </a:lnSpc>
              <a:spcBef>
                <a:spcPct val="0"/>
              </a:spcBef>
              <a:buFont typeface="Wingdings" pitchFamily="2" charset="2"/>
              <a:buChar char="ð"/>
            </a:pPr>
            <a:r>
              <a:rPr lang="es-ES" sz="2000">
                <a:latin typeface="Tahoma" pitchFamily="34" charset="0"/>
              </a:rPr>
              <a:t> Mayor rata de I/O en pequeños datos.</a:t>
            </a:r>
          </a:p>
          <a:p>
            <a:pPr marL="0" indent="0" algn="just">
              <a:lnSpc>
                <a:spcPct val="90000"/>
              </a:lnSpc>
              <a:spcBef>
                <a:spcPct val="0"/>
              </a:spcBef>
              <a:buFont typeface="Wingdings" pitchFamily="2" charset="2"/>
              <a:buChar char="ð"/>
            </a:pPr>
            <a:r>
              <a:rPr lang="es-ES" sz="2000">
                <a:latin typeface="Tahoma" pitchFamily="34" charset="0"/>
              </a:rPr>
              <a:t>Permitir balanceo uniforme de la carga.</a:t>
            </a:r>
          </a:p>
          <a:p>
            <a:pPr marL="0" indent="0" algn="just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s-ES" sz="2000">
              <a:latin typeface="Tahoma" pitchFamily="34" charset="0"/>
            </a:endParaRPr>
          </a:p>
          <a:p>
            <a:pPr marL="0" indent="0" algn="just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s-ES" sz="2000">
              <a:latin typeface="Tahoma" pitchFamily="34" charset="0"/>
            </a:endParaRPr>
          </a:p>
          <a:p>
            <a:pPr marL="0" indent="0" algn="just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s-ES" sz="2000">
              <a:latin typeface="Tahoma" pitchFamily="34" charset="0"/>
            </a:endParaRPr>
          </a:p>
          <a:p>
            <a:pPr marL="0" indent="0" algn="just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s-ES" sz="2000">
              <a:latin typeface="Tahoma" pitchFamily="34" charset="0"/>
            </a:endParaRPr>
          </a:p>
          <a:p>
            <a:pPr marL="0" indent="0" algn="just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s-ES" sz="2000">
                <a:latin typeface="Tahoma" pitchFamily="34" charset="0"/>
              </a:rPr>
              <a:t> 			    RAID -0</a:t>
            </a:r>
          </a:p>
        </p:txBody>
      </p:sp>
      <p:sp>
        <p:nvSpPr>
          <p:cNvPr id="84997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457200"/>
          </a:xfrm>
          <a:noFill/>
          <a:ln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defTabSz="762000"/>
            <a:r>
              <a:rPr lang="es-ES" sz="2000">
                <a:solidFill>
                  <a:schemeClr val="accent1"/>
                </a:solidFill>
                <a:latin typeface="Tahoma" pitchFamily="34" charset="0"/>
              </a:rPr>
              <a:t>4.8.  RAID.</a:t>
            </a:r>
          </a:p>
        </p:txBody>
      </p:sp>
      <p:graphicFrame>
        <p:nvGraphicFramePr>
          <p:cNvPr id="84998" name="Object 6"/>
          <p:cNvGraphicFramePr>
            <a:graphicFrameLocks/>
          </p:cNvGraphicFramePr>
          <p:nvPr/>
        </p:nvGraphicFramePr>
        <p:xfrm>
          <a:off x="990600" y="4821238"/>
          <a:ext cx="6908800" cy="1535112"/>
        </p:xfrm>
        <a:graphic>
          <a:graphicData uri="http://schemas.openxmlformats.org/presentationml/2006/ole">
            <p:oleObj spid="_x0000_s84998" name="Imagen" r:id="rId4" imgW="6908760" imgH="1535040" progId="Word.Picture.8">
              <p:embed/>
            </p:oleObj>
          </a:graphicData>
        </a:graphic>
      </p:graphicFrame>
    </p:spTree>
  </p:cSld>
  <p:clrMapOvr>
    <a:masterClrMapping/>
  </p:clrMapOvr>
  <p:transition spd="slow">
    <p:cut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ChangeArrowheads="1"/>
          </p:cNvSpPr>
          <p:nvPr/>
        </p:nvSpPr>
        <p:spPr bwMode="auto">
          <a:xfrm>
            <a:off x="717550" y="6237288"/>
            <a:ext cx="187801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7043" name="Rectangle 3"/>
          <p:cNvSpPr>
            <a:spLocks noChangeArrowheads="1"/>
          </p:cNvSpPr>
          <p:nvPr/>
        </p:nvSpPr>
        <p:spPr bwMode="auto">
          <a:xfrm>
            <a:off x="3187700" y="6237288"/>
            <a:ext cx="27686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7044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1200" y="990600"/>
            <a:ext cx="8051800" cy="5257800"/>
          </a:xfrm>
          <a:noFill/>
          <a:ln>
            <a:miter lim="800000"/>
            <a:headEnd/>
            <a:tailEnd/>
          </a:ln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marL="0" indent="0">
              <a:lnSpc>
                <a:spcPct val="90000"/>
              </a:lnSpc>
              <a:spcBef>
                <a:spcPct val="0"/>
              </a:spcBef>
              <a:buFont typeface="Wingdings" pitchFamily="2" charset="2"/>
              <a:buChar char="ð"/>
            </a:pPr>
            <a:r>
              <a:rPr lang="es-ES" sz="2000" b="1" u="sng">
                <a:solidFill>
                  <a:schemeClr val="accent1"/>
                </a:solidFill>
                <a:latin typeface="Tahoma" pitchFamily="34" charset="0"/>
              </a:rPr>
              <a:t> Problema inicial:</a:t>
            </a:r>
            <a:endParaRPr lang="es-ES" sz="2000" u="sng">
              <a:latin typeface="Tahoma" pitchFamily="34" charset="0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s-ES" sz="2000">
                <a:latin typeface="Tahoma" pitchFamily="34" charset="0"/>
              </a:rPr>
              <a:t>    Tendencia : Mayor distancia velocidad CPU  vs. periféricos. 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s-ES" sz="2000">
                <a:latin typeface="Tahoma" pitchFamily="34" charset="0"/>
              </a:rPr>
              <a:t>    Solución:   Arreglos de disco.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s-ES" sz="2000">
              <a:latin typeface="Tahoma" pitchFamily="34" charset="0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Wingdings" pitchFamily="2" charset="2"/>
              <a:buChar char="ð"/>
            </a:pPr>
            <a:r>
              <a:rPr lang="es-ES" sz="2000" b="1" u="sng">
                <a:latin typeface="Tahoma" pitchFamily="34" charset="0"/>
              </a:rPr>
              <a:t> </a:t>
            </a:r>
            <a:r>
              <a:rPr lang="es-ES" sz="2000" b="1" u="sng">
                <a:solidFill>
                  <a:schemeClr val="accent1"/>
                </a:solidFill>
                <a:latin typeface="Tahoma" pitchFamily="34" charset="0"/>
              </a:rPr>
              <a:t>Nuevo problema:</a:t>
            </a:r>
            <a:endParaRPr lang="es-ES" sz="2000">
              <a:latin typeface="Tahoma" pitchFamily="34" charset="0"/>
            </a:endParaRPr>
          </a:p>
          <a:p>
            <a:pPr marL="0" indent="0" algn="just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s-ES" sz="2000">
                <a:latin typeface="Tahoma" pitchFamily="34" charset="0"/>
              </a:rPr>
              <a:t>    Más Vulnerable a fallas:</a:t>
            </a:r>
          </a:p>
          <a:p>
            <a:pPr marL="0" indent="0" algn="just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s-ES" sz="2000">
                <a:latin typeface="Tahoma" pitchFamily="34" charset="0"/>
              </a:rPr>
              <a:t>    Arreglo de 100 discos es 100 veces más probable de falla.</a:t>
            </a:r>
          </a:p>
          <a:p>
            <a:pPr marL="0" indent="0" algn="just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s-ES" sz="2000">
              <a:latin typeface="Tahoma" pitchFamily="34" charset="0"/>
            </a:endParaRPr>
          </a:p>
          <a:p>
            <a:pPr marL="0" indent="0" algn="just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s-ES" sz="2000">
                <a:latin typeface="Tahoma" pitchFamily="34" charset="0"/>
              </a:rPr>
              <a:t>     </a:t>
            </a:r>
            <a:r>
              <a:rPr lang="es-ES" sz="2000" u="sng">
                <a:latin typeface="Tahoma" pitchFamily="34" charset="0"/>
              </a:rPr>
              <a:t>MTTF (Mean-time-to-failure).</a:t>
            </a:r>
            <a:endParaRPr lang="es-ES" sz="2000">
              <a:latin typeface="Tahoma" pitchFamily="34" charset="0"/>
            </a:endParaRPr>
          </a:p>
          <a:p>
            <a:pPr marL="457200" lvl="1" indent="0" algn="just">
              <a:lnSpc>
                <a:spcPct val="90000"/>
              </a:lnSpc>
              <a:spcBef>
                <a:spcPct val="0"/>
              </a:spcBef>
              <a:buFontTx/>
              <a:buChar char="•"/>
            </a:pPr>
            <a:r>
              <a:rPr lang="es-ES" sz="2000">
                <a:latin typeface="Tahoma" pitchFamily="34" charset="0"/>
              </a:rPr>
              <a:t> Si un disco tiene 200.000 horas (23 años)</a:t>
            </a:r>
          </a:p>
          <a:p>
            <a:pPr marL="457200" lvl="1" indent="0" algn="just">
              <a:lnSpc>
                <a:spcPct val="90000"/>
              </a:lnSpc>
              <a:spcBef>
                <a:spcPct val="0"/>
              </a:spcBef>
              <a:buFontTx/>
              <a:buChar char="•"/>
            </a:pPr>
            <a:r>
              <a:rPr lang="es-ES" sz="2000">
                <a:latin typeface="Tahoma" pitchFamily="34" charset="0"/>
              </a:rPr>
              <a:t> Arreglo de 100 tiene 2000 horas (3 meses).</a:t>
            </a:r>
          </a:p>
          <a:p>
            <a:pPr marL="0" indent="0" algn="just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s-ES" sz="2000">
              <a:latin typeface="Tahoma" pitchFamily="34" charset="0"/>
            </a:endParaRPr>
          </a:p>
          <a:p>
            <a:pPr marL="0" indent="0" algn="just">
              <a:lnSpc>
                <a:spcPct val="90000"/>
              </a:lnSpc>
              <a:spcBef>
                <a:spcPct val="0"/>
              </a:spcBef>
              <a:buFont typeface="Wingdings" pitchFamily="2" charset="2"/>
              <a:buChar char="ð"/>
            </a:pPr>
            <a:r>
              <a:rPr lang="es-ES" sz="2000" b="1">
                <a:latin typeface="Tahoma" pitchFamily="34" charset="0"/>
              </a:rPr>
              <a:t> </a:t>
            </a:r>
            <a:r>
              <a:rPr lang="es-ES" sz="2000" b="1" u="sng">
                <a:solidFill>
                  <a:schemeClr val="accent1"/>
                </a:solidFill>
                <a:latin typeface="Tahoma" pitchFamily="34" charset="0"/>
              </a:rPr>
              <a:t>Solución:</a:t>
            </a:r>
            <a:endParaRPr lang="es-ES" sz="2000">
              <a:latin typeface="Tahoma" pitchFamily="34" charset="0"/>
            </a:endParaRPr>
          </a:p>
          <a:p>
            <a:pPr marL="0" indent="0" algn="just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s-ES" sz="2000">
                <a:latin typeface="Tahoma" pitchFamily="34" charset="0"/>
              </a:rPr>
              <a:t>   Emplear redundancia en la forma de código corrector de errores.</a:t>
            </a:r>
          </a:p>
          <a:p>
            <a:pPr marL="0" indent="0" algn="just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s-ES" sz="2000">
                <a:latin typeface="Tahoma" pitchFamily="34" charset="0"/>
              </a:rPr>
              <a:t>   Se logra mayor seguridad.</a:t>
            </a:r>
          </a:p>
          <a:p>
            <a:pPr marL="0" indent="0" algn="just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s-ES" sz="2000">
                <a:latin typeface="Tahoma" pitchFamily="34" charset="0"/>
              </a:rPr>
              <a:t>   Toda escritura debe actualizar información redundante.</a:t>
            </a:r>
          </a:p>
          <a:p>
            <a:pPr marL="0" indent="0" algn="just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s-ES" sz="2000">
                <a:latin typeface="Tahoma" pitchFamily="34" charset="0"/>
              </a:rPr>
              <a:t>   Implica un desempeño más pobre que para  solo  un  disco.</a:t>
            </a:r>
          </a:p>
        </p:txBody>
      </p:sp>
      <p:sp>
        <p:nvSpPr>
          <p:cNvPr id="87045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457200"/>
          </a:xfrm>
          <a:noFill/>
          <a:ln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defTabSz="762000"/>
            <a:r>
              <a:rPr lang="es-ES" sz="2000">
                <a:solidFill>
                  <a:schemeClr val="accent1"/>
                </a:solidFill>
                <a:latin typeface="Tahoma" pitchFamily="34" charset="0"/>
              </a:rPr>
              <a:t>RAID.</a:t>
            </a:r>
          </a:p>
        </p:txBody>
      </p:sp>
    </p:spTree>
  </p:cSld>
  <p:clrMapOvr>
    <a:masterClrMapping/>
  </p:clrMapOvr>
  <p:transition spd="slow">
    <p:cut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ChangeArrowheads="1"/>
          </p:cNvSpPr>
          <p:nvPr/>
        </p:nvSpPr>
        <p:spPr bwMode="auto">
          <a:xfrm>
            <a:off x="717550" y="6237288"/>
            <a:ext cx="187801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9091" name="Rectangle 3"/>
          <p:cNvSpPr>
            <a:spLocks noChangeArrowheads="1"/>
          </p:cNvSpPr>
          <p:nvPr/>
        </p:nvSpPr>
        <p:spPr bwMode="auto">
          <a:xfrm>
            <a:off x="3187700" y="6237288"/>
            <a:ext cx="27686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9092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1200" y="990600"/>
            <a:ext cx="8051800" cy="5257800"/>
          </a:xfrm>
          <a:noFill/>
          <a:ln>
            <a:miter lim="800000"/>
            <a:headEnd/>
            <a:tailEnd/>
          </a:ln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marL="0" indent="0" algn="ctr">
              <a:spcBef>
                <a:spcPct val="0"/>
              </a:spcBef>
              <a:buFontTx/>
              <a:buNone/>
            </a:pPr>
            <a:r>
              <a:rPr lang="es-ES" sz="2000" b="1">
                <a:latin typeface="Tahoma" pitchFamily="34" charset="0"/>
              </a:rPr>
              <a:t>Clasificación de aplicaciones:</a:t>
            </a:r>
            <a:endParaRPr lang="es-ES" sz="2000" b="1" u="sng">
              <a:latin typeface="Tahoma" pitchFamily="34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endParaRPr lang="es-ES" sz="2000" b="1" u="sng">
              <a:latin typeface="Tahoma" pitchFamily="34" charset="0"/>
            </a:endParaRPr>
          </a:p>
          <a:p>
            <a:pPr marL="0" indent="0">
              <a:spcBef>
                <a:spcPct val="0"/>
              </a:spcBef>
              <a:buFont typeface="Wingdings" pitchFamily="2" charset="2"/>
              <a:buChar char="ð"/>
            </a:pPr>
            <a:r>
              <a:rPr lang="es-ES" sz="2000" b="1" u="sng">
                <a:solidFill>
                  <a:schemeClr val="accent1"/>
                </a:solidFill>
                <a:latin typeface="Tahoma" pitchFamily="34" charset="0"/>
              </a:rPr>
              <a:t> Alta transferencia de datos.</a:t>
            </a:r>
            <a:endParaRPr lang="es-ES" sz="2000" b="1" u="sng">
              <a:latin typeface="Tahoma" pitchFamily="34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endParaRPr lang="es-ES" sz="2000" b="1" u="sng">
              <a:latin typeface="Tahoma" pitchFamily="34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s-ES" sz="2000" b="1" u="sng">
                <a:latin typeface="Tahoma" pitchFamily="34" charset="0"/>
              </a:rPr>
              <a:t> </a:t>
            </a:r>
            <a:r>
              <a:rPr lang="es-ES" sz="2000" b="1">
                <a:latin typeface="Tahoma" pitchFamily="34" charset="0"/>
              </a:rPr>
              <a:t>   </a:t>
            </a:r>
            <a:r>
              <a:rPr lang="es-ES" sz="2000">
                <a:latin typeface="Tahoma" pitchFamily="34" charset="0"/>
              </a:rPr>
              <a:t>Mínima ubicación de cabezas. 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s-ES" sz="2000">
                <a:latin typeface="Tahoma" pitchFamily="34" charset="0"/>
              </a:rPr>
              <a:t>    Gran acceso secuencial.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s-ES" sz="2000">
                <a:latin typeface="Tahoma" pitchFamily="34" charset="0"/>
              </a:rPr>
              <a:t>    Ejemplo : aplicaciones científicas ó de datos complejos.</a:t>
            </a:r>
            <a:endParaRPr lang="es-ES" sz="2000" u="sng">
              <a:latin typeface="Tahoma" pitchFamily="34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endParaRPr lang="es-ES" sz="2000" b="1" u="sng">
              <a:latin typeface="Tahoma" pitchFamily="34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endParaRPr lang="es-ES" sz="2000" b="1" u="sng">
              <a:latin typeface="Tahoma" pitchFamily="34" charset="0"/>
            </a:endParaRPr>
          </a:p>
          <a:p>
            <a:pPr marL="0" indent="0">
              <a:spcBef>
                <a:spcPct val="0"/>
              </a:spcBef>
              <a:buFont typeface="Wingdings" pitchFamily="2" charset="2"/>
              <a:buChar char="ð"/>
            </a:pPr>
            <a:r>
              <a:rPr lang="es-ES" sz="2000" b="1" u="sng">
                <a:solidFill>
                  <a:schemeClr val="accent1"/>
                </a:solidFill>
                <a:latin typeface="Tahoma" pitchFamily="34" charset="0"/>
              </a:rPr>
              <a:t>Alto I/O</a:t>
            </a:r>
            <a:endParaRPr lang="es-ES" sz="2000" b="1" u="sng">
              <a:latin typeface="Tahoma" pitchFamily="34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endParaRPr lang="es-ES" sz="2000" b="1" u="sng">
              <a:latin typeface="Tahoma" pitchFamily="34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s-ES" sz="2000">
                <a:latin typeface="Tahoma" pitchFamily="34" charset="0"/>
              </a:rPr>
              <a:t>   Mucho posicionamiento de cabezas.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s-ES" sz="2000">
                <a:latin typeface="Tahoma" pitchFamily="34" charset="0"/>
              </a:rPr>
              <a:t>   Pequeña transferencia de datos.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s-ES" sz="2000">
                <a:latin typeface="Tahoma" pitchFamily="34" charset="0"/>
              </a:rPr>
              <a:t>   Ubicación aleatoria.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s-ES" sz="2000">
                <a:latin typeface="Tahoma" pitchFamily="34" charset="0"/>
              </a:rPr>
              <a:t>   Ejemplo : aplicaciones OLTP.</a:t>
            </a:r>
          </a:p>
          <a:p>
            <a:pPr marL="0" indent="0">
              <a:spcBef>
                <a:spcPct val="0"/>
              </a:spcBef>
              <a:buFontTx/>
              <a:buNone/>
            </a:pPr>
            <a:endParaRPr lang="es-ES" sz="2000">
              <a:latin typeface="Tahoma" pitchFamily="34" charset="0"/>
            </a:endParaRPr>
          </a:p>
        </p:txBody>
      </p:sp>
      <p:sp>
        <p:nvSpPr>
          <p:cNvPr id="89093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457200"/>
          </a:xfrm>
          <a:noFill/>
          <a:ln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defTabSz="762000"/>
            <a:r>
              <a:rPr lang="es-ES" sz="2000">
                <a:solidFill>
                  <a:schemeClr val="accent1"/>
                </a:solidFill>
                <a:latin typeface="Tahoma" pitchFamily="34" charset="0"/>
              </a:rPr>
              <a:t>RAID.</a:t>
            </a:r>
          </a:p>
        </p:txBody>
      </p:sp>
    </p:spTree>
  </p:cSld>
  <p:clrMapOvr>
    <a:masterClrMapping/>
  </p:clrMapOvr>
  <p:transition spd="slow">
    <p:cut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ChangeArrowheads="1"/>
          </p:cNvSpPr>
          <p:nvPr/>
        </p:nvSpPr>
        <p:spPr bwMode="auto">
          <a:xfrm>
            <a:off x="717550" y="6237288"/>
            <a:ext cx="187801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1139" name="Rectangle 3"/>
          <p:cNvSpPr>
            <a:spLocks noChangeArrowheads="1"/>
          </p:cNvSpPr>
          <p:nvPr/>
        </p:nvSpPr>
        <p:spPr bwMode="auto">
          <a:xfrm>
            <a:off x="3187700" y="6237288"/>
            <a:ext cx="27686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114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1200" y="990600"/>
            <a:ext cx="8051800" cy="5257800"/>
          </a:xfrm>
          <a:noFill/>
          <a:ln>
            <a:miter lim="800000"/>
            <a:headEnd/>
            <a:tailEnd/>
          </a:ln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marL="0" indent="0" algn="ctr">
              <a:spcBef>
                <a:spcPct val="0"/>
              </a:spcBef>
              <a:buFontTx/>
              <a:buNone/>
            </a:pPr>
            <a:r>
              <a:rPr lang="es-ES" sz="2000" b="1">
                <a:latin typeface="Tahoma" pitchFamily="34" charset="0"/>
              </a:rPr>
              <a:t>Data Striping:</a:t>
            </a:r>
            <a:endParaRPr lang="es-ES" sz="2000" b="1" u="sng">
              <a:latin typeface="Tahoma" pitchFamily="34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endParaRPr lang="es-ES" sz="2000" b="1" u="sng">
              <a:latin typeface="Tahoma" pitchFamily="34" charset="0"/>
            </a:endParaRPr>
          </a:p>
          <a:p>
            <a:pPr marL="0" indent="0">
              <a:spcBef>
                <a:spcPct val="0"/>
              </a:spcBef>
              <a:buFont typeface="Wingdings" pitchFamily="2" charset="2"/>
              <a:buChar char="ð"/>
            </a:pPr>
            <a:r>
              <a:rPr lang="es-ES" sz="2000">
                <a:latin typeface="Tahoma" pitchFamily="34" charset="0"/>
              </a:rPr>
              <a:t> Distribuye datos transparentemente  sobre múltiples discos, equivale a un    disco lógico. 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s-ES" sz="2000">
                <a:latin typeface="Tahoma" pitchFamily="34" charset="0"/>
              </a:rPr>
              <a:t>   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s-ES" sz="2000">
                <a:latin typeface="Tahoma" pitchFamily="34" charset="0"/>
              </a:rPr>
              <a:t>   </a:t>
            </a:r>
            <a:r>
              <a:rPr lang="es-ES" sz="2000" b="1">
                <a:latin typeface="Tahoma" pitchFamily="34" charset="0"/>
              </a:rPr>
              <a:t> Permite múltiples I/O en paralelo.</a:t>
            </a:r>
          </a:p>
          <a:p>
            <a:pPr marL="0" indent="0">
              <a:spcBef>
                <a:spcPct val="0"/>
              </a:spcBef>
              <a:buFontTx/>
              <a:buNone/>
            </a:pPr>
            <a:endParaRPr lang="es-ES" sz="2000" b="1" u="sng">
              <a:latin typeface="Tahoma" pitchFamily="34" charset="0"/>
            </a:endParaRPr>
          </a:p>
          <a:p>
            <a:pPr marL="0" indent="0">
              <a:spcBef>
                <a:spcPct val="0"/>
              </a:spcBef>
              <a:buFont typeface="Wingdings" pitchFamily="2" charset="2"/>
              <a:buChar char="ð"/>
            </a:pPr>
            <a:r>
              <a:rPr lang="es-ES" sz="2000">
                <a:latin typeface="Tahoma" pitchFamily="34" charset="0"/>
              </a:rPr>
              <a:t> Requerimientos independientes múltiples pueden ser paralelizados.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s-ES" sz="2000">
                <a:latin typeface="Tahoma" pitchFamily="34" charset="0"/>
              </a:rPr>
              <a:t>    Disminuye tiempo de espera para I/O.</a:t>
            </a:r>
          </a:p>
          <a:p>
            <a:pPr marL="0" indent="0">
              <a:spcBef>
                <a:spcPct val="0"/>
              </a:spcBef>
              <a:buFontTx/>
              <a:buNone/>
            </a:pPr>
            <a:endParaRPr lang="es-ES" sz="2000">
              <a:latin typeface="Tahoma" pitchFamily="34" charset="0"/>
            </a:endParaRPr>
          </a:p>
          <a:p>
            <a:pPr marL="0" indent="0">
              <a:spcBef>
                <a:spcPct val="0"/>
              </a:spcBef>
              <a:buFont typeface="Wingdings" pitchFamily="2" charset="2"/>
              <a:buChar char="ð"/>
            </a:pPr>
            <a:r>
              <a:rPr lang="es-ES" sz="2000">
                <a:latin typeface="Tahoma" pitchFamily="34" charset="0"/>
              </a:rPr>
              <a:t> Un solo requerimiento de múltiples bloques es servido por múltiples discos coordinados.</a:t>
            </a:r>
          </a:p>
          <a:p>
            <a:pPr marL="0" indent="0">
              <a:spcBef>
                <a:spcPct val="0"/>
              </a:spcBef>
              <a:buFontTx/>
              <a:buNone/>
            </a:pPr>
            <a:endParaRPr lang="es-ES" sz="2000" b="1" u="sng">
              <a:latin typeface="Tahoma" pitchFamily="34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s-ES" sz="2000" b="1" u="sng">
                <a:latin typeface="Tahoma" pitchFamily="34" charset="0"/>
              </a:rPr>
              <a:t> </a:t>
            </a:r>
            <a:r>
              <a:rPr lang="es-ES" sz="2000" b="1">
                <a:latin typeface="Tahoma" pitchFamily="34" charset="0"/>
              </a:rPr>
              <a:t>  </a:t>
            </a:r>
          </a:p>
          <a:p>
            <a:pPr marL="0" indent="0">
              <a:spcBef>
                <a:spcPct val="0"/>
              </a:spcBef>
              <a:buFontTx/>
              <a:buNone/>
            </a:pPr>
            <a:endParaRPr lang="es-ES" sz="2000" b="1">
              <a:latin typeface="Tahoma" pitchFamily="34" charset="0"/>
            </a:endParaRPr>
          </a:p>
          <a:p>
            <a:pPr marL="0" indent="0" algn="ctr">
              <a:spcBef>
                <a:spcPct val="0"/>
              </a:spcBef>
              <a:buFontTx/>
              <a:buNone/>
            </a:pPr>
            <a:r>
              <a:rPr lang="es-ES" sz="2000">
                <a:solidFill>
                  <a:schemeClr val="accent1"/>
                </a:solidFill>
                <a:latin typeface="Tahoma" pitchFamily="34" charset="0"/>
              </a:rPr>
              <a:t>Se incrementa rata de transferencia efectiva.</a:t>
            </a:r>
          </a:p>
        </p:txBody>
      </p:sp>
      <p:sp>
        <p:nvSpPr>
          <p:cNvPr id="91141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457200"/>
          </a:xfrm>
          <a:noFill/>
          <a:ln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defTabSz="762000"/>
            <a:r>
              <a:rPr lang="es-ES" sz="2000">
                <a:solidFill>
                  <a:schemeClr val="accent1"/>
                </a:solidFill>
                <a:latin typeface="Tahoma" pitchFamily="34" charset="0"/>
              </a:rPr>
              <a:t>RAID.</a:t>
            </a:r>
          </a:p>
        </p:txBody>
      </p:sp>
      <p:sp>
        <p:nvSpPr>
          <p:cNvPr id="91142" name="Rectangle 6"/>
          <p:cNvSpPr>
            <a:spLocks noChangeArrowheads="1"/>
          </p:cNvSpPr>
          <p:nvPr/>
        </p:nvSpPr>
        <p:spPr bwMode="auto">
          <a:xfrm>
            <a:off x="1752600" y="5486400"/>
            <a:ext cx="6248400" cy="608013"/>
          </a:xfrm>
          <a:prstGeom prst="rect">
            <a:avLst/>
          </a:prstGeom>
          <a:noFill/>
          <a:ln w="12700">
            <a:solidFill>
              <a:srgbClr val="9933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endParaRPr lang="es-CO" sz="1800">
              <a:latin typeface="Arial" pitchFamily="34" charset="0"/>
            </a:endParaRPr>
          </a:p>
        </p:txBody>
      </p:sp>
    </p:spTree>
  </p:cSld>
  <p:clrMapOvr>
    <a:masterClrMapping/>
  </p:clrMapOvr>
  <p:transition spd="slow">
    <p:cut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ChangeArrowheads="1"/>
          </p:cNvSpPr>
          <p:nvPr/>
        </p:nvSpPr>
        <p:spPr bwMode="auto">
          <a:xfrm>
            <a:off x="717550" y="6237288"/>
            <a:ext cx="187801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3187" name="Rectangle 3"/>
          <p:cNvSpPr>
            <a:spLocks noChangeArrowheads="1"/>
          </p:cNvSpPr>
          <p:nvPr/>
        </p:nvSpPr>
        <p:spPr bwMode="auto">
          <a:xfrm>
            <a:off x="3187700" y="6237288"/>
            <a:ext cx="27686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318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1200" y="990600"/>
            <a:ext cx="8051800" cy="5257800"/>
          </a:xfrm>
          <a:noFill/>
          <a:ln>
            <a:miter lim="800000"/>
            <a:headEnd/>
            <a:tailEnd/>
          </a:ln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marL="0" indent="0"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s-ES" sz="2000" b="1">
                <a:latin typeface="Tahoma" pitchFamily="34" charset="0"/>
              </a:rPr>
              <a:t>Data Striping.</a:t>
            </a:r>
            <a:endParaRPr lang="es-ES" sz="2000" b="1" u="sng">
              <a:latin typeface="Tahoma" pitchFamily="34" charset="0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s-ES" sz="2000" b="1" u="sng">
              <a:latin typeface="Tahoma" pitchFamily="34" charset="0"/>
            </a:endParaRPr>
          </a:p>
          <a:p>
            <a:pPr marL="0" indent="0" algn="just">
              <a:lnSpc>
                <a:spcPct val="90000"/>
              </a:lnSpc>
              <a:spcBef>
                <a:spcPct val="0"/>
              </a:spcBef>
              <a:buFont typeface="Wingdings" pitchFamily="2" charset="2"/>
              <a:buChar char="ð"/>
            </a:pPr>
            <a:r>
              <a:rPr lang="es-ES" sz="2000">
                <a:latin typeface="Tahoma" pitchFamily="34" charset="0"/>
              </a:rPr>
              <a:t> </a:t>
            </a:r>
            <a:r>
              <a:rPr lang="es-ES" sz="2000" u="sng">
                <a:latin typeface="Tahoma" pitchFamily="34" charset="0"/>
              </a:rPr>
              <a:t>Granularidad fina:</a:t>
            </a:r>
            <a:r>
              <a:rPr lang="es-ES" sz="2000">
                <a:latin typeface="Tahoma" pitchFamily="34" charset="0"/>
              </a:rPr>
              <a:t> pequeñas unidades de datos.</a:t>
            </a:r>
          </a:p>
          <a:p>
            <a:pPr marL="0" indent="0" algn="just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s-ES" sz="2000">
                <a:latin typeface="Tahoma" pitchFamily="34" charset="0"/>
              </a:rPr>
              <a:t>  Un requerimiento de I/O, sin importar tamaño, requiere de todos los discos.</a:t>
            </a:r>
          </a:p>
          <a:p>
            <a:pPr marL="0" indent="0" algn="just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s-ES" sz="2000">
                <a:latin typeface="Tahoma" pitchFamily="34" charset="0"/>
              </a:rPr>
              <a:t>  Solo un I/O lógico simultáneamente. </a:t>
            </a:r>
          </a:p>
          <a:p>
            <a:pPr marL="0" indent="0" algn="just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s-ES" sz="2000">
                <a:latin typeface="Tahoma" pitchFamily="34" charset="0"/>
              </a:rPr>
              <a:t>  Alta rata de transferencia en todos los pedidos.</a:t>
            </a:r>
          </a:p>
          <a:p>
            <a:pPr marL="0" indent="0" algn="just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s-ES" sz="2000">
              <a:latin typeface="Tahoma" pitchFamily="34" charset="0"/>
            </a:endParaRPr>
          </a:p>
          <a:p>
            <a:pPr marL="0" indent="0" algn="just">
              <a:lnSpc>
                <a:spcPct val="90000"/>
              </a:lnSpc>
              <a:spcBef>
                <a:spcPct val="0"/>
              </a:spcBef>
              <a:buFont typeface="Wingdings" pitchFamily="2" charset="2"/>
              <a:buChar char="ð"/>
            </a:pPr>
            <a:r>
              <a:rPr lang="es-ES" sz="2000">
                <a:latin typeface="Tahoma" pitchFamily="34" charset="0"/>
              </a:rPr>
              <a:t>  </a:t>
            </a:r>
            <a:r>
              <a:rPr lang="es-ES" sz="2000" u="sng">
                <a:latin typeface="Tahoma" pitchFamily="34" charset="0"/>
              </a:rPr>
              <a:t>Granularidad gruesa :</a:t>
            </a:r>
            <a:r>
              <a:rPr lang="es-ES" sz="2000">
                <a:latin typeface="Tahoma" pitchFamily="34" charset="0"/>
              </a:rPr>
              <a:t> Grandes unidades de datos.</a:t>
            </a:r>
          </a:p>
          <a:p>
            <a:pPr marL="0" indent="0" algn="just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s-ES" sz="2000">
                <a:latin typeface="Tahoma" pitchFamily="34" charset="0"/>
              </a:rPr>
              <a:t>   Cada I/O requiere de pocos discos.</a:t>
            </a:r>
          </a:p>
          <a:p>
            <a:pPr marL="0" indent="0" algn="just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s-ES" sz="2000">
                <a:latin typeface="Tahoma" pitchFamily="34" charset="0"/>
              </a:rPr>
              <a:t>   Permite concurrencia de requerimientos lógicos.</a:t>
            </a:r>
          </a:p>
          <a:p>
            <a:pPr marL="0" indent="0" algn="just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s-ES" sz="2000">
                <a:latin typeface="Tahoma" pitchFamily="34" charset="0"/>
              </a:rPr>
              <a:t>   Grandes requerimientos mantienen alta rata de transferencia.</a:t>
            </a:r>
          </a:p>
          <a:p>
            <a:pPr marL="0" indent="0" algn="just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s-ES" sz="2000">
              <a:latin typeface="Tahoma" pitchFamily="34" charset="0"/>
            </a:endParaRPr>
          </a:p>
          <a:p>
            <a:pPr marL="0" indent="0"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s-ES" sz="2000" b="1">
                <a:latin typeface="Tahoma" pitchFamily="34" charset="0"/>
              </a:rPr>
              <a:t>   </a:t>
            </a:r>
          </a:p>
          <a:p>
            <a:pPr marL="0" indent="0"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s-ES" sz="2000" b="1">
                <a:solidFill>
                  <a:schemeClr val="accent1"/>
                </a:solidFill>
                <a:latin typeface="Tahoma" pitchFamily="34" charset="0"/>
              </a:rPr>
              <a:t>Objetivos: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Symbol" pitchFamily="18" charset="2"/>
              <a:buChar char="·"/>
            </a:pPr>
            <a:r>
              <a:rPr lang="es-ES" sz="2000">
                <a:solidFill>
                  <a:schemeClr val="accent1"/>
                </a:solidFill>
                <a:latin typeface="Tahoma" pitchFamily="34" charset="0"/>
              </a:rPr>
              <a:t>   Que cada disco transfiera en cada I/O el máximo de datos útiles.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Symbol" pitchFamily="18" charset="2"/>
              <a:buChar char="·"/>
            </a:pPr>
            <a:r>
              <a:rPr lang="es-ES" sz="2000">
                <a:solidFill>
                  <a:schemeClr val="accent1"/>
                </a:solidFill>
                <a:latin typeface="Tahoma" pitchFamily="34" charset="0"/>
              </a:rPr>
              <a:t>   Usar todos los discos simultáneamente.</a:t>
            </a:r>
            <a:endParaRPr lang="es-ES" sz="2000">
              <a:latin typeface="Tahoma" pitchFamily="34" charset="0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s-ES" sz="2000">
                <a:latin typeface="Tahoma" pitchFamily="34" charset="0"/>
              </a:rPr>
              <a:t>   </a:t>
            </a:r>
            <a:r>
              <a:rPr lang="es-ES" sz="2000" b="1">
                <a:latin typeface="Tahoma" pitchFamily="34" charset="0"/>
              </a:rPr>
              <a:t> </a:t>
            </a:r>
          </a:p>
        </p:txBody>
      </p:sp>
      <p:sp>
        <p:nvSpPr>
          <p:cNvPr id="9318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457200"/>
          </a:xfrm>
          <a:noFill/>
          <a:ln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defTabSz="762000"/>
            <a:r>
              <a:rPr lang="es-ES" sz="2000">
                <a:solidFill>
                  <a:schemeClr val="accent1"/>
                </a:solidFill>
                <a:latin typeface="Tahoma" pitchFamily="34" charset="0"/>
              </a:rPr>
              <a:t>RAID.</a:t>
            </a:r>
          </a:p>
        </p:txBody>
      </p:sp>
      <p:sp>
        <p:nvSpPr>
          <p:cNvPr id="93190" name="Rectangle 6"/>
          <p:cNvSpPr>
            <a:spLocks noChangeArrowheads="1"/>
          </p:cNvSpPr>
          <p:nvPr/>
        </p:nvSpPr>
        <p:spPr bwMode="auto">
          <a:xfrm>
            <a:off x="762000" y="4838700"/>
            <a:ext cx="7848600" cy="1219200"/>
          </a:xfrm>
          <a:prstGeom prst="rect">
            <a:avLst/>
          </a:prstGeom>
          <a:noFill/>
          <a:ln w="12700">
            <a:solidFill>
              <a:srgbClr val="8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slow">
    <p:cut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ChangeArrowheads="1"/>
          </p:cNvSpPr>
          <p:nvPr/>
        </p:nvSpPr>
        <p:spPr bwMode="auto">
          <a:xfrm>
            <a:off x="717550" y="6237288"/>
            <a:ext cx="187801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5235" name="Rectangle 3"/>
          <p:cNvSpPr>
            <a:spLocks noChangeArrowheads="1"/>
          </p:cNvSpPr>
          <p:nvPr/>
        </p:nvSpPr>
        <p:spPr bwMode="auto">
          <a:xfrm>
            <a:off x="3187700" y="6237288"/>
            <a:ext cx="27686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523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1200" y="990600"/>
            <a:ext cx="8051800" cy="5257800"/>
          </a:xfrm>
          <a:noFill/>
          <a:ln>
            <a:miter lim="800000"/>
            <a:headEnd/>
            <a:tailEnd/>
          </a:ln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marL="0" indent="0" algn="ctr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s-ES" sz="2000" b="1">
              <a:latin typeface="Tahoma" pitchFamily="34" charset="0"/>
            </a:endParaRPr>
          </a:p>
          <a:p>
            <a:pPr marL="0" indent="0" algn="ctr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s-ES" sz="2000" b="1">
              <a:latin typeface="Tahoma" pitchFamily="34" charset="0"/>
            </a:endParaRPr>
          </a:p>
          <a:p>
            <a:pPr marL="0" indent="0" algn="ctr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s-ES" sz="2000" b="1">
              <a:latin typeface="Tahoma" pitchFamily="34" charset="0"/>
            </a:endParaRPr>
          </a:p>
          <a:p>
            <a:pPr marL="0" indent="0" algn="ctr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s-ES" sz="2000" b="1">
              <a:latin typeface="Tahoma" pitchFamily="34" charset="0"/>
            </a:endParaRPr>
          </a:p>
          <a:p>
            <a:pPr marL="0" indent="0" algn="just">
              <a:lnSpc>
                <a:spcPct val="90000"/>
              </a:lnSpc>
              <a:spcBef>
                <a:spcPct val="0"/>
              </a:spcBef>
              <a:buFont typeface="Wingdings" pitchFamily="2" charset="2"/>
              <a:buChar char="ð"/>
            </a:pPr>
            <a:r>
              <a:rPr lang="es-ES" sz="2000">
                <a:latin typeface="Tahoma" pitchFamily="34" charset="0"/>
              </a:rPr>
              <a:t> No redundante.</a:t>
            </a:r>
          </a:p>
          <a:p>
            <a:pPr marL="0" indent="0" algn="just">
              <a:lnSpc>
                <a:spcPct val="90000"/>
              </a:lnSpc>
              <a:spcBef>
                <a:spcPct val="0"/>
              </a:spcBef>
              <a:buFont typeface="Wingdings" pitchFamily="2" charset="2"/>
              <a:buChar char="ð"/>
            </a:pPr>
            <a:r>
              <a:rPr lang="es-ES" sz="2000">
                <a:latin typeface="Tahoma" pitchFamily="34" charset="0"/>
              </a:rPr>
              <a:t> De más bajo costo.</a:t>
            </a:r>
          </a:p>
          <a:p>
            <a:pPr marL="0" indent="0" algn="just">
              <a:lnSpc>
                <a:spcPct val="90000"/>
              </a:lnSpc>
              <a:spcBef>
                <a:spcPct val="0"/>
              </a:spcBef>
              <a:buFont typeface="Wingdings" pitchFamily="2" charset="2"/>
              <a:buChar char="ð"/>
            </a:pPr>
            <a:r>
              <a:rPr lang="es-ES" sz="2000">
                <a:latin typeface="Tahoma" pitchFamily="34" charset="0"/>
              </a:rPr>
              <a:t> Ofrece el mejor desempeño de escritura.</a:t>
            </a:r>
          </a:p>
          <a:p>
            <a:pPr marL="0" indent="0" algn="just">
              <a:lnSpc>
                <a:spcPct val="90000"/>
              </a:lnSpc>
              <a:spcBef>
                <a:spcPct val="0"/>
              </a:spcBef>
              <a:buFont typeface="Wingdings" pitchFamily="2" charset="2"/>
              <a:buChar char="ð"/>
            </a:pPr>
            <a:r>
              <a:rPr lang="es-ES" sz="2000">
                <a:latin typeface="Tahoma" pitchFamily="34" charset="0"/>
              </a:rPr>
              <a:t> No tiene el mejor desempeño de lectura. (con redundancia se   escoge el  disco con más corto tiempo de </a:t>
            </a:r>
            <a:r>
              <a:rPr lang="es-ES" sz="2000" i="1">
                <a:latin typeface="Tahoma" pitchFamily="34" charset="0"/>
              </a:rPr>
              <a:t>seek</a:t>
            </a:r>
            <a:r>
              <a:rPr lang="es-ES" sz="2000">
                <a:latin typeface="Tahoma" pitchFamily="34" charset="0"/>
              </a:rPr>
              <a:t> y </a:t>
            </a:r>
            <a:r>
              <a:rPr lang="es-ES" sz="2000" i="1">
                <a:latin typeface="Tahoma" pitchFamily="34" charset="0"/>
              </a:rPr>
              <a:t>rotación)</a:t>
            </a:r>
            <a:r>
              <a:rPr lang="es-ES" sz="2000">
                <a:latin typeface="Tahoma" pitchFamily="34" charset="0"/>
              </a:rPr>
              <a:t>.</a:t>
            </a:r>
            <a:endParaRPr lang="es-ES" sz="2000" b="1" u="sng">
              <a:latin typeface="Tahoma" pitchFamily="34" charset="0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Wingdings" pitchFamily="2" charset="2"/>
              <a:buChar char="ð"/>
            </a:pPr>
            <a:r>
              <a:rPr lang="es-ES" sz="2000">
                <a:latin typeface="Tahoma" pitchFamily="34" charset="0"/>
              </a:rPr>
              <a:t> Si falla un disco fallan todos los datos.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Wingdings" pitchFamily="2" charset="2"/>
              <a:buChar char="ð"/>
            </a:pPr>
            <a:r>
              <a:rPr lang="es-ES" sz="2000">
                <a:latin typeface="Tahoma" pitchFamily="34" charset="0"/>
              </a:rPr>
              <a:t> Striping a nivel de bloque.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s-ES" sz="2000">
              <a:latin typeface="Tahoma" pitchFamily="34" charset="0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s-ES" sz="2000">
              <a:latin typeface="Tahoma" pitchFamily="34" charset="0"/>
            </a:endParaRPr>
          </a:p>
          <a:p>
            <a:pPr marL="0" indent="0" algn="ctr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s-ES" sz="2000" b="1">
              <a:solidFill>
                <a:schemeClr val="accent1"/>
              </a:solidFill>
              <a:latin typeface="Tahoma" pitchFamily="34" charset="0"/>
            </a:endParaRPr>
          </a:p>
          <a:p>
            <a:pPr marL="0" indent="0" algn="ctr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s-ES" sz="2000" b="1">
              <a:solidFill>
                <a:schemeClr val="accent1"/>
              </a:solidFill>
              <a:latin typeface="Tahoma" pitchFamily="34" charset="0"/>
            </a:endParaRPr>
          </a:p>
          <a:p>
            <a:pPr marL="0" indent="0" algn="ctr">
              <a:lnSpc>
                <a:spcPct val="90000"/>
              </a:lnSpc>
              <a:spcBef>
                <a:spcPct val="0"/>
              </a:spcBef>
              <a:buFont typeface="Wingdings" pitchFamily="2" charset="2"/>
              <a:buChar char="ð"/>
            </a:pPr>
            <a:r>
              <a:rPr lang="es-ES" sz="2000" b="1">
                <a:solidFill>
                  <a:schemeClr val="accent1"/>
                </a:solidFill>
                <a:latin typeface="Tahoma" pitchFamily="34" charset="0"/>
              </a:rPr>
              <a:t>Uso</a:t>
            </a:r>
          </a:p>
          <a:p>
            <a:pPr marL="0" indent="0" algn="just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s-ES" sz="2000" b="1">
                <a:solidFill>
                  <a:schemeClr val="accent1"/>
                </a:solidFill>
                <a:latin typeface="Tahoma" pitchFamily="34" charset="0"/>
              </a:rPr>
              <a:t>Si desempeño y capacidad se priorizan sobre confiabilidad.   p.e: supercomputación</a:t>
            </a:r>
            <a:r>
              <a:rPr lang="es-ES" sz="2000">
                <a:solidFill>
                  <a:schemeClr val="accent1"/>
                </a:solidFill>
                <a:latin typeface="Tahoma" pitchFamily="34" charset="0"/>
              </a:rPr>
              <a:t>.   </a:t>
            </a:r>
          </a:p>
          <a:p>
            <a:pPr marL="0" indent="0" algn="just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s-ES" sz="2000">
              <a:solidFill>
                <a:schemeClr val="accent1"/>
              </a:solidFill>
              <a:latin typeface="Tahoma" pitchFamily="34" charset="0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s-ES" sz="2000">
                <a:solidFill>
                  <a:schemeClr val="accent1"/>
                </a:solidFill>
                <a:latin typeface="Tahoma" pitchFamily="34" charset="0"/>
              </a:rPr>
              <a:t>   </a:t>
            </a:r>
            <a:r>
              <a:rPr lang="es-ES" sz="2000" b="1">
                <a:solidFill>
                  <a:schemeClr val="accent1"/>
                </a:solidFill>
                <a:latin typeface="Tahoma" pitchFamily="34" charset="0"/>
              </a:rPr>
              <a:t> </a:t>
            </a:r>
          </a:p>
        </p:txBody>
      </p:sp>
      <p:sp>
        <p:nvSpPr>
          <p:cNvPr id="95237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457200"/>
          </a:xfrm>
          <a:noFill/>
          <a:ln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defTabSz="762000"/>
            <a:r>
              <a:rPr lang="es-ES" sz="2000">
                <a:solidFill>
                  <a:schemeClr val="accent1"/>
                </a:solidFill>
                <a:latin typeface="Tahoma" pitchFamily="34" charset="0"/>
              </a:rPr>
              <a:t>RAID 0.</a:t>
            </a:r>
          </a:p>
        </p:txBody>
      </p:sp>
      <p:graphicFrame>
        <p:nvGraphicFramePr>
          <p:cNvPr id="95238" name="Object 6"/>
          <p:cNvGraphicFramePr>
            <a:graphicFrameLocks/>
          </p:cNvGraphicFramePr>
          <p:nvPr/>
        </p:nvGraphicFramePr>
        <p:xfrm>
          <a:off x="1905000" y="914400"/>
          <a:ext cx="6756400" cy="1535113"/>
        </p:xfrm>
        <a:graphic>
          <a:graphicData uri="http://schemas.openxmlformats.org/presentationml/2006/ole">
            <p:oleObj spid="_x0000_s95238" name="Imagen" r:id="rId4" imgW="6756120" imgH="1535040" progId="Word.Picture.8">
              <p:embed/>
            </p:oleObj>
          </a:graphicData>
        </a:graphic>
      </p:graphicFrame>
      <p:sp>
        <p:nvSpPr>
          <p:cNvPr id="95239" name="Rectangle 7"/>
          <p:cNvSpPr>
            <a:spLocks noChangeArrowheads="1"/>
          </p:cNvSpPr>
          <p:nvPr/>
        </p:nvSpPr>
        <p:spPr bwMode="auto">
          <a:xfrm>
            <a:off x="762000" y="5105400"/>
            <a:ext cx="8001000" cy="1143000"/>
          </a:xfrm>
          <a:prstGeom prst="rect">
            <a:avLst/>
          </a:prstGeom>
          <a:noFill/>
          <a:ln w="12700">
            <a:solidFill>
              <a:srgbClr val="8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717550" y="6237288"/>
            <a:ext cx="187801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3187700" y="6237288"/>
            <a:ext cx="27686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19100" y="168275"/>
            <a:ext cx="8402638" cy="6264275"/>
          </a:xfrm>
          <a:noFill/>
          <a:ln>
            <a:miter lim="800000"/>
            <a:headEnd/>
            <a:tailEnd/>
          </a:ln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marL="0" indent="0" algn="ctr">
              <a:spcBef>
                <a:spcPct val="0"/>
              </a:spcBef>
              <a:buFontTx/>
              <a:buNone/>
            </a:pPr>
            <a:r>
              <a:rPr lang="es-ES" sz="2000" b="1">
                <a:solidFill>
                  <a:srgbClr val="000066"/>
                </a:solidFill>
                <a:latin typeface="Arial" pitchFamily="34" charset="0"/>
              </a:rPr>
              <a:t>Página almacenando registros de longitud variable</a:t>
            </a:r>
          </a:p>
          <a:p>
            <a:pPr marL="0" indent="0" algn="ctr">
              <a:spcBef>
                <a:spcPct val="0"/>
              </a:spcBef>
              <a:buFontTx/>
              <a:buNone/>
            </a:pPr>
            <a:endParaRPr lang="es-ES" sz="2000" b="1">
              <a:solidFill>
                <a:srgbClr val="000066"/>
              </a:solidFill>
              <a:latin typeface="Arial" pitchFamily="34" charset="0"/>
            </a:endParaRPr>
          </a:p>
          <a:p>
            <a:pPr marL="0" indent="0" algn="ctr">
              <a:spcBef>
                <a:spcPct val="0"/>
              </a:spcBef>
              <a:buFontTx/>
              <a:buNone/>
            </a:pPr>
            <a:endParaRPr lang="es-ES" sz="2000">
              <a:solidFill>
                <a:schemeClr val="accent1"/>
              </a:solidFill>
              <a:latin typeface="Book Antiqua" pitchFamily="18" charset="0"/>
            </a:endParaRPr>
          </a:p>
          <a:p>
            <a:pPr marL="0" indent="0" algn="ctr">
              <a:spcBef>
                <a:spcPct val="0"/>
              </a:spcBef>
              <a:buFontTx/>
              <a:buNone/>
            </a:pPr>
            <a:endParaRPr lang="es-ES" sz="2000">
              <a:solidFill>
                <a:schemeClr val="accent1"/>
              </a:solidFill>
              <a:latin typeface="Book Antiqua" pitchFamily="18" charset="0"/>
            </a:endParaRPr>
          </a:p>
          <a:p>
            <a:pPr marL="0" indent="0" algn="just">
              <a:spcBef>
                <a:spcPct val="0"/>
              </a:spcBef>
              <a:buFontTx/>
              <a:buNone/>
            </a:pPr>
            <a:endParaRPr lang="es-ES" sz="2000" i="1">
              <a:solidFill>
                <a:srgbClr val="990033"/>
              </a:solidFill>
              <a:latin typeface="Tahoma" pitchFamily="34" charset="0"/>
            </a:endParaRPr>
          </a:p>
          <a:p>
            <a:pPr marL="0" indent="0" algn="just">
              <a:spcBef>
                <a:spcPct val="0"/>
              </a:spcBef>
              <a:buFontTx/>
              <a:buNone/>
            </a:pPr>
            <a:endParaRPr lang="es-ES" sz="2000" i="1">
              <a:solidFill>
                <a:srgbClr val="990033"/>
              </a:solidFill>
              <a:latin typeface="Tahoma" pitchFamily="34" charset="0"/>
            </a:endParaRPr>
          </a:p>
          <a:p>
            <a:pPr marL="0" indent="0" algn="just">
              <a:spcBef>
                <a:spcPct val="0"/>
              </a:spcBef>
              <a:buFontTx/>
              <a:buNone/>
            </a:pPr>
            <a:r>
              <a:rPr lang="es-ES" sz="2000" i="1">
                <a:solidFill>
                  <a:srgbClr val="990033"/>
                </a:solidFill>
                <a:latin typeface="Tahoma" pitchFamily="34" charset="0"/>
              </a:rPr>
              <a:t>Dirección física de la página:</a:t>
            </a:r>
            <a:r>
              <a:rPr lang="es-ES" sz="2000" i="1">
                <a:latin typeface="Tahoma" pitchFamily="34" charset="0"/>
              </a:rPr>
              <a:t> I</a:t>
            </a:r>
            <a:r>
              <a:rPr lang="es-ES" sz="2000">
                <a:latin typeface="Tahoma" pitchFamily="34" charset="0"/>
              </a:rPr>
              <a:t>dentificador único de la página. Bytes 1-4.</a:t>
            </a:r>
          </a:p>
          <a:p>
            <a:pPr marL="0" indent="0" algn="just">
              <a:spcBef>
                <a:spcPct val="0"/>
              </a:spcBef>
              <a:buFontTx/>
              <a:buNone/>
            </a:pPr>
            <a:endParaRPr lang="es-ES" sz="2000">
              <a:latin typeface="Tahoma" pitchFamily="34" charset="0"/>
            </a:endParaRPr>
          </a:p>
          <a:p>
            <a:pPr marL="0" indent="0" algn="just">
              <a:spcBef>
                <a:spcPct val="0"/>
              </a:spcBef>
              <a:buFontTx/>
              <a:buNone/>
            </a:pPr>
            <a:r>
              <a:rPr lang="es-ES" sz="2000" i="1" u="sng">
                <a:solidFill>
                  <a:srgbClr val="990033"/>
                </a:solidFill>
                <a:latin typeface="Tahoma" pitchFamily="34" charset="0"/>
              </a:rPr>
              <a:t>Directorio de registros:</a:t>
            </a:r>
            <a:r>
              <a:rPr lang="es-ES" sz="2000" i="1">
                <a:latin typeface="Tahoma" pitchFamily="34" charset="0"/>
              </a:rPr>
              <a:t> 	Información sobre los registros almacenados</a:t>
            </a:r>
            <a:endParaRPr lang="es-ES" sz="2000">
              <a:latin typeface="Tahoma" pitchFamily="34" charset="0"/>
            </a:endParaRPr>
          </a:p>
          <a:p>
            <a:pPr marL="0" indent="0" algn="just">
              <a:spcBef>
                <a:spcPct val="0"/>
              </a:spcBef>
              <a:buFontTx/>
              <a:buNone/>
            </a:pPr>
            <a:r>
              <a:rPr lang="es-ES" sz="2000">
                <a:latin typeface="Tahoma" pitchFamily="34" charset="0"/>
              </a:rPr>
              <a:t>Byte 5 		:   Nro de registros en el bloque. </a:t>
            </a:r>
          </a:p>
          <a:p>
            <a:pPr marL="0" indent="0" algn="just">
              <a:spcBef>
                <a:spcPct val="0"/>
              </a:spcBef>
              <a:buFontTx/>
              <a:buNone/>
            </a:pPr>
            <a:r>
              <a:rPr lang="es-ES" sz="2000">
                <a:latin typeface="Tahoma" pitchFamily="34" charset="0"/>
              </a:rPr>
              <a:t>Bytes 6-7 	:   Desplazamiento  del primer registro.</a:t>
            </a:r>
          </a:p>
          <a:p>
            <a:pPr marL="0" indent="0" algn="just">
              <a:spcBef>
                <a:spcPct val="0"/>
              </a:spcBef>
              <a:buFontTx/>
              <a:buNone/>
            </a:pPr>
            <a:r>
              <a:rPr lang="es-ES" sz="2000">
                <a:latin typeface="Tahoma" pitchFamily="34" charset="0"/>
              </a:rPr>
              <a:t>Bytes 8-9 y 10-11: Idem anterior, para segundo y tercer registro.</a:t>
            </a:r>
          </a:p>
          <a:p>
            <a:pPr marL="0" indent="0" algn="just">
              <a:spcBef>
                <a:spcPct val="0"/>
              </a:spcBef>
              <a:buFontTx/>
              <a:buNone/>
            </a:pPr>
            <a:endParaRPr lang="es-ES" sz="2000" i="1" u="sng">
              <a:latin typeface="Tahoma" pitchFamily="34" charset="0"/>
            </a:endParaRPr>
          </a:p>
          <a:p>
            <a:pPr marL="0" indent="0" algn="just">
              <a:spcBef>
                <a:spcPct val="0"/>
              </a:spcBef>
              <a:buFontTx/>
              <a:buNone/>
            </a:pPr>
            <a:r>
              <a:rPr lang="es-ES" sz="2000" i="1" u="sng">
                <a:solidFill>
                  <a:srgbClr val="990033"/>
                </a:solidFill>
                <a:latin typeface="Tahoma" pitchFamily="34" charset="0"/>
              </a:rPr>
              <a:t>Registros:     </a:t>
            </a:r>
            <a:endParaRPr lang="es-ES" sz="2000">
              <a:solidFill>
                <a:srgbClr val="990033"/>
              </a:solidFill>
              <a:latin typeface="Tahoma" pitchFamily="34" charset="0"/>
            </a:endParaRPr>
          </a:p>
          <a:p>
            <a:pPr marL="0" indent="0" algn="just">
              <a:spcBef>
                <a:spcPct val="0"/>
              </a:spcBef>
              <a:buFontTx/>
              <a:buNone/>
            </a:pPr>
            <a:r>
              <a:rPr lang="es-ES" sz="2000">
                <a:latin typeface="Tahoma" pitchFamily="34" charset="0"/>
              </a:rPr>
              <a:t>Bytes 11-130, 131-220, 221-441 : Contienen el Primer, segundo y tercer  registro con la estructura descrita en la  transparencia precedente.</a:t>
            </a:r>
          </a:p>
          <a:p>
            <a:pPr marL="0" indent="0" algn="just">
              <a:spcBef>
                <a:spcPct val="0"/>
              </a:spcBef>
              <a:buFontTx/>
              <a:buNone/>
            </a:pPr>
            <a:endParaRPr lang="es-ES" sz="2000" i="1" u="sng">
              <a:latin typeface="Tahoma" pitchFamily="34" charset="0"/>
            </a:endParaRPr>
          </a:p>
          <a:p>
            <a:pPr marL="0" indent="0" algn="just">
              <a:spcBef>
                <a:spcPct val="0"/>
              </a:spcBef>
              <a:buFontTx/>
              <a:buNone/>
            </a:pPr>
            <a:r>
              <a:rPr lang="es-ES" sz="2000" i="1" u="sng">
                <a:solidFill>
                  <a:srgbClr val="990033"/>
                </a:solidFill>
                <a:latin typeface="Tahoma" pitchFamily="34" charset="0"/>
              </a:rPr>
              <a:t>Area Libre</a:t>
            </a:r>
            <a:r>
              <a:rPr lang="es-ES" sz="2000" i="1">
                <a:solidFill>
                  <a:srgbClr val="990033"/>
                </a:solidFill>
                <a:latin typeface="Tahoma" pitchFamily="34" charset="0"/>
              </a:rPr>
              <a:t>:</a:t>
            </a:r>
            <a:endParaRPr lang="es-ES" sz="2000">
              <a:solidFill>
                <a:srgbClr val="990033"/>
              </a:solidFill>
              <a:latin typeface="Tahoma" pitchFamily="34" charset="0"/>
            </a:endParaRPr>
          </a:p>
          <a:p>
            <a:pPr marL="0" indent="0" algn="just">
              <a:spcBef>
                <a:spcPct val="0"/>
              </a:spcBef>
              <a:buFontTx/>
              <a:buNone/>
            </a:pPr>
            <a:r>
              <a:rPr lang="es-ES" sz="2000">
                <a:latin typeface="Tahoma" pitchFamily="34" charset="0"/>
              </a:rPr>
              <a:t>Espacio libre usado si crece  la longitud de un registro, por ejemplo actualizo un campo que tiene un valor nulo.  Bytes 442-512.</a:t>
            </a:r>
          </a:p>
          <a:p>
            <a:pPr marL="0" indent="0" algn="just">
              <a:spcBef>
                <a:spcPct val="0"/>
              </a:spcBef>
              <a:buFontTx/>
              <a:buNone/>
            </a:pPr>
            <a:endParaRPr lang="es-ES" sz="2000">
              <a:latin typeface="Tahoma" pitchFamily="34" charset="0"/>
            </a:endParaRPr>
          </a:p>
        </p:txBody>
      </p:sp>
      <p:graphicFrame>
        <p:nvGraphicFramePr>
          <p:cNvPr id="9221" name="Object 5"/>
          <p:cNvGraphicFramePr>
            <a:graphicFrameLocks/>
          </p:cNvGraphicFramePr>
          <p:nvPr/>
        </p:nvGraphicFramePr>
        <p:xfrm>
          <a:off x="228600" y="825500"/>
          <a:ext cx="8636000" cy="2781300"/>
        </p:xfrm>
        <a:graphic>
          <a:graphicData uri="http://schemas.openxmlformats.org/presentationml/2006/ole">
            <p:oleObj spid="_x0000_s9221" name="Imagen" r:id="rId4" imgW="8635680" imgH="2781000" progId="Word.Picture.8">
              <p:embed/>
            </p:oleObj>
          </a:graphicData>
        </a:graphic>
      </p:graphicFrame>
      <p:graphicFrame>
        <p:nvGraphicFramePr>
          <p:cNvPr id="9222" name="Object 6">
            <a:hlinkClick r:id="" action="ppaction://ole?verb=0"/>
          </p:cNvPr>
          <p:cNvGraphicFramePr>
            <a:graphicFrameLocks/>
          </p:cNvGraphicFramePr>
          <p:nvPr/>
        </p:nvGraphicFramePr>
        <p:xfrm>
          <a:off x="4267200" y="1524000"/>
          <a:ext cx="330200" cy="330200"/>
        </p:xfrm>
        <a:graphic>
          <a:graphicData uri="http://schemas.openxmlformats.org/presentationml/2006/ole">
            <p:oleObj spid="_x0000_s9222" name="Media Clip" r:id="rId5" imgW="330120" imgH="330120" progId="Package">
              <p:embed/>
            </p:oleObj>
          </a:graphicData>
        </a:graphic>
      </p:graphicFrame>
      <p:graphicFrame>
        <p:nvGraphicFramePr>
          <p:cNvPr id="9223" name="Object 7">
            <a:hlinkClick r:id="" action="ppaction://ole?verb=0"/>
          </p:cNvPr>
          <p:cNvGraphicFramePr>
            <a:graphicFrameLocks/>
          </p:cNvGraphicFramePr>
          <p:nvPr/>
        </p:nvGraphicFramePr>
        <p:xfrm>
          <a:off x="7467600" y="6019800"/>
          <a:ext cx="330200" cy="330200"/>
        </p:xfrm>
        <a:graphic>
          <a:graphicData uri="http://schemas.openxmlformats.org/presentationml/2006/ole">
            <p:oleObj spid="_x0000_s9223" name="Media Clip" r:id="rId6" imgW="330120" imgH="330120" progId="Package">
              <p:embed/>
            </p:oleObj>
          </a:graphicData>
        </a:graphic>
      </p:graphicFrame>
      <p:graphicFrame>
        <p:nvGraphicFramePr>
          <p:cNvPr id="9224" name="Object 8">
            <a:hlinkClick r:id="" action="ppaction://ole?verb=0"/>
          </p:cNvPr>
          <p:cNvGraphicFramePr>
            <a:graphicFrameLocks/>
          </p:cNvGraphicFramePr>
          <p:nvPr/>
        </p:nvGraphicFramePr>
        <p:xfrm>
          <a:off x="1905000" y="4191000"/>
          <a:ext cx="330200" cy="330200"/>
        </p:xfrm>
        <a:graphic>
          <a:graphicData uri="http://schemas.openxmlformats.org/presentationml/2006/ole">
            <p:oleObj spid="_x0000_s9224" name="Media Clip" r:id="rId7" imgW="330120" imgH="330120" progId="Package">
              <p:embed/>
            </p:oleObj>
          </a:graphicData>
        </a:graphic>
      </p:graphicFrame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ChangeArrowheads="1"/>
          </p:cNvSpPr>
          <p:nvPr/>
        </p:nvSpPr>
        <p:spPr bwMode="auto">
          <a:xfrm>
            <a:off x="717550" y="6237288"/>
            <a:ext cx="187801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7283" name="Rectangle 3"/>
          <p:cNvSpPr>
            <a:spLocks noChangeArrowheads="1"/>
          </p:cNvSpPr>
          <p:nvPr/>
        </p:nvSpPr>
        <p:spPr bwMode="auto">
          <a:xfrm>
            <a:off x="3187700" y="6237288"/>
            <a:ext cx="27686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7284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1200" y="990600"/>
            <a:ext cx="8051800" cy="5257800"/>
          </a:xfrm>
          <a:noFill/>
          <a:ln>
            <a:miter lim="800000"/>
            <a:headEnd/>
            <a:tailEnd/>
          </a:ln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marL="0" indent="0" algn="ctr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s-ES" sz="2000" b="1">
              <a:latin typeface="Tahoma" pitchFamily="34" charset="0"/>
            </a:endParaRPr>
          </a:p>
          <a:p>
            <a:pPr marL="0" indent="0" algn="ctr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s-ES" sz="2000" b="1">
              <a:latin typeface="Tahoma" pitchFamily="34" charset="0"/>
            </a:endParaRPr>
          </a:p>
          <a:p>
            <a:pPr marL="0" indent="0" algn="ctr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s-ES" sz="2000" b="1">
              <a:latin typeface="Tahoma" pitchFamily="34" charset="0"/>
            </a:endParaRPr>
          </a:p>
          <a:p>
            <a:pPr marL="0" indent="0" algn="ctr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s-ES" sz="2000" b="1">
              <a:latin typeface="Tahoma" pitchFamily="34" charset="0"/>
            </a:endParaRPr>
          </a:p>
          <a:p>
            <a:pPr marL="0" indent="0" algn="ctr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s-ES" sz="2000" b="1">
              <a:latin typeface="Tahoma" pitchFamily="34" charset="0"/>
            </a:endParaRPr>
          </a:p>
          <a:p>
            <a:pPr marL="0" indent="0" algn="just">
              <a:lnSpc>
                <a:spcPct val="90000"/>
              </a:lnSpc>
              <a:spcBef>
                <a:spcPct val="0"/>
              </a:spcBef>
              <a:buFont typeface="Wingdings" pitchFamily="2" charset="2"/>
              <a:buChar char="ð"/>
            </a:pPr>
            <a:r>
              <a:rPr lang="es-ES" sz="2000">
                <a:latin typeface="Tahoma" pitchFamily="34" charset="0"/>
              </a:rPr>
              <a:t> Mirrored.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Wingdings" pitchFamily="2" charset="2"/>
              <a:buChar char="ð"/>
            </a:pPr>
            <a:r>
              <a:rPr lang="es-ES" sz="2000">
                <a:latin typeface="Tahoma" pitchFamily="34" charset="0"/>
              </a:rPr>
              <a:t> Usa el doble de discos. La mitad para redundancia.</a:t>
            </a:r>
          </a:p>
          <a:p>
            <a:pPr marL="0" indent="0" algn="just">
              <a:lnSpc>
                <a:spcPct val="90000"/>
              </a:lnSpc>
              <a:spcBef>
                <a:spcPct val="0"/>
              </a:spcBef>
              <a:buFont typeface="Wingdings" pitchFamily="2" charset="2"/>
              <a:buChar char="ð"/>
            </a:pPr>
            <a:r>
              <a:rPr lang="es-ES" sz="2000">
                <a:latin typeface="Tahoma" pitchFamily="34" charset="0"/>
              </a:rPr>
              <a:t> Se escribe original y copia a nivel de bloque.</a:t>
            </a:r>
          </a:p>
          <a:p>
            <a:pPr marL="0" indent="0" algn="just">
              <a:lnSpc>
                <a:spcPct val="90000"/>
              </a:lnSpc>
              <a:spcBef>
                <a:spcPct val="0"/>
              </a:spcBef>
              <a:buFont typeface="Wingdings" pitchFamily="2" charset="2"/>
              <a:buChar char="ð"/>
            </a:pPr>
            <a:r>
              <a:rPr lang="es-ES" sz="2000">
                <a:latin typeface="Tahoma" pitchFamily="34" charset="0"/>
              </a:rPr>
              <a:t> Para leer se escoge el con menor </a:t>
            </a:r>
            <a:r>
              <a:rPr lang="es-ES" sz="2000" i="1">
                <a:latin typeface="Tahoma" pitchFamily="34" charset="0"/>
              </a:rPr>
              <a:t>seek</a:t>
            </a:r>
            <a:r>
              <a:rPr lang="es-ES" sz="2000">
                <a:latin typeface="Tahoma" pitchFamily="34" charset="0"/>
              </a:rPr>
              <a:t>, rotación y cola de espera. </a:t>
            </a:r>
          </a:p>
          <a:p>
            <a:pPr marL="0" indent="0" algn="just">
              <a:lnSpc>
                <a:spcPct val="90000"/>
              </a:lnSpc>
              <a:spcBef>
                <a:spcPct val="0"/>
              </a:spcBef>
              <a:buFont typeface="Wingdings" pitchFamily="2" charset="2"/>
              <a:buChar char="ð"/>
            </a:pPr>
            <a:r>
              <a:rPr lang="es-ES" sz="2000">
                <a:latin typeface="Tahoma" pitchFamily="34" charset="0"/>
              </a:rPr>
              <a:t> Si falla un disco se usa la otra copia.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s-ES" sz="2000">
              <a:latin typeface="Tahoma" pitchFamily="34" charset="0"/>
            </a:endParaRPr>
          </a:p>
          <a:p>
            <a:pPr marL="0" indent="0" algn="ctr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s-ES" sz="2000" b="1">
              <a:solidFill>
                <a:schemeClr val="accent1"/>
              </a:solidFill>
              <a:latin typeface="Tahoma" pitchFamily="34" charset="0"/>
            </a:endParaRPr>
          </a:p>
          <a:p>
            <a:pPr marL="0" indent="0" algn="ctr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s-ES" sz="2000" b="1">
              <a:solidFill>
                <a:schemeClr val="accent1"/>
              </a:solidFill>
              <a:latin typeface="Tahoma" pitchFamily="34" charset="0"/>
            </a:endParaRPr>
          </a:p>
          <a:p>
            <a:pPr marL="0" indent="0" algn="ctr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s-ES" sz="2000" b="1">
              <a:solidFill>
                <a:schemeClr val="accent1"/>
              </a:solidFill>
              <a:latin typeface="Tahoma" pitchFamily="34" charset="0"/>
            </a:endParaRPr>
          </a:p>
          <a:p>
            <a:pPr marL="0" indent="0"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s-ES" sz="2000" b="1">
                <a:solidFill>
                  <a:schemeClr val="accent1"/>
                </a:solidFill>
                <a:latin typeface="Tahoma" pitchFamily="34" charset="0"/>
              </a:rPr>
              <a:t>Uso</a:t>
            </a:r>
          </a:p>
          <a:p>
            <a:pPr marL="0" indent="0" algn="ctr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s-ES" sz="2000" b="1">
              <a:solidFill>
                <a:schemeClr val="accent1"/>
              </a:solidFill>
              <a:latin typeface="Tahoma" pitchFamily="34" charset="0"/>
            </a:endParaRPr>
          </a:p>
          <a:p>
            <a:pPr marL="0" indent="0" algn="just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s-ES" sz="2000" b="1">
                <a:solidFill>
                  <a:schemeClr val="accent1"/>
                </a:solidFill>
                <a:latin typeface="Tahoma" pitchFamily="34" charset="0"/>
              </a:rPr>
              <a:t>Para B. De D. Donde disponibilidad y rata de transacciones es más importante que eficiencia de almacenamiento</a:t>
            </a:r>
            <a:r>
              <a:rPr lang="es-ES" sz="2000" b="1">
                <a:latin typeface="Tahoma" pitchFamily="34" charset="0"/>
              </a:rPr>
              <a:t>.</a:t>
            </a:r>
          </a:p>
        </p:txBody>
      </p:sp>
      <p:sp>
        <p:nvSpPr>
          <p:cNvPr id="97285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457200"/>
          </a:xfrm>
          <a:noFill/>
          <a:ln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defTabSz="762000"/>
            <a:r>
              <a:rPr lang="es-ES" sz="2000">
                <a:solidFill>
                  <a:schemeClr val="accent1"/>
                </a:solidFill>
                <a:latin typeface="Tahoma" pitchFamily="34" charset="0"/>
              </a:rPr>
              <a:t>RAID 1.</a:t>
            </a:r>
          </a:p>
        </p:txBody>
      </p:sp>
      <p:graphicFrame>
        <p:nvGraphicFramePr>
          <p:cNvPr id="97286" name="Object 6"/>
          <p:cNvGraphicFramePr>
            <a:graphicFrameLocks/>
          </p:cNvGraphicFramePr>
          <p:nvPr/>
        </p:nvGraphicFramePr>
        <p:xfrm>
          <a:off x="990600" y="1106488"/>
          <a:ext cx="6908800" cy="1535112"/>
        </p:xfrm>
        <a:graphic>
          <a:graphicData uri="http://schemas.openxmlformats.org/presentationml/2006/ole">
            <p:oleObj spid="_x0000_s97286" name="Imagen" r:id="rId4" imgW="6908760" imgH="1535040" progId="Word.Picture.8">
              <p:embed/>
            </p:oleObj>
          </a:graphicData>
        </a:graphic>
      </p:graphicFrame>
      <p:sp>
        <p:nvSpPr>
          <p:cNvPr id="97287" name="Rectangle 7"/>
          <p:cNvSpPr>
            <a:spLocks noChangeArrowheads="1"/>
          </p:cNvSpPr>
          <p:nvPr/>
        </p:nvSpPr>
        <p:spPr bwMode="auto">
          <a:xfrm>
            <a:off x="762000" y="4800600"/>
            <a:ext cx="8001000" cy="1447800"/>
          </a:xfrm>
          <a:prstGeom prst="rect">
            <a:avLst/>
          </a:prstGeom>
          <a:noFill/>
          <a:ln w="12700">
            <a:solidFill>
              <a:srgbClr val="99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slow">
    <p:cut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ChangeArrowheads="1"/>
          </p:cNvSpPr>
          <p:nvPr/>
        </p:nvSpPr>
        <p:spPr bwMode="auto">
          <a:xfrm>
            <a:off x="717550" y="6237288"/>
            <a:ext cx="187801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9331" name="Rectangle 3"/>
          <p:cNvSpPr>
            <a:spLocks noChangeArrowheads="1"/>
          </p:cNvSpPr>
          <p:nvPr/>
        </p:nvSpPr>
        <p:spPr bwMode="auto">
          <a:xfrm>
            <a:off x="3187700" y="6237288"/>
            <a:ext cx="27686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9332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1200" y="990600"/>
            <a:ext cx="8051800" cy="5257800"/>
          </a:xfrm>
          <a:noFill/>
          <a:ln>
            <a:miter lim="800000"/>
            <a:headEnd/>
            <a:tailEnd/>
          </a:ln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marL="0" indent="0" algn="ctr">
              <a:spcBef>
                <a:spcPct val="0"/>
              </a:spcBef>
              <a:buFontTx/>
              <a:buNone/>
            </a:pPr>
            <a:endParaRPr lang="es-ES" sz="2000" b="1">
              <a:latin typeface="Tahoma" pitchFamily="34" charset="0"/>
            </a:endParaRPr>
          </a:p>
          <a:p>
            <a:pPr marL="0" indent="0" algn="ctr">
              <a:spcBef>
                <a:spcPct val="0"/>
              </a:spcBef>
              <a:buFontTx/>
              <a:buNone/>
            </a:pPr>
            <a:endParaRPr lang="es-ES" sz="2000" b="1">
              <a:latin typeface="Tahoma" pitchFamily="34" charset="0"/>
            </a:endParaRPr>
          </a:p>
          <a:p>
            <a:pPr marL="0" indent="0" algn="ctr">
              <a:spcBef>
                <a:spcPct val="0"/>
              </a:spcBef>
              <a:buFontTx/>
              <a:buNone/>
            </a:pPr>
            <a:endParaRPr lang="es-ES" sz="2000" b="1">
              <a:latin typeface="Tahoma" pitchFamily="34" charset="0"/>
            </a:endParaRPr>
          </a:p>
          <a:p>
            <a:pPr marL="0" indent="0" algn="ctr">
              <a:spcBef>
                <a:spcPct val="0"/>
              </a:spcBef>
              <a:buFontTx/>
              <a:buNone/>
            </a:pPr>
            <a:endParaRPr lang="es-ES" sz="2000" b="1">
              <a:latin typeface="Tahoma" pitchFamily="34" charset="0"/>
            </a:endParaRPr>
          </a:p>
          <a:p>
            <a:pPr marL="0" indent="0" algn="just">
              <a:spcBef>
                <a:spcPct val="0"/>
              </a:spcBef>
              <a:buFont typeface="Wingdings" pitchFamily="2" charset="2"/>
              <a:buChar char="ð"/>
            </a:pPr>
            <a:r>
              <a:rPr lang="es-ES" sz="2000">
                <a:latin typeface="Tahoma" pitchFamily="34" charset="0"/>
              </a:rPr>
              <a:t> Bit interleaving parity.</a:t>
            </a:r>
          </a:p>
          <a:p>
            <a:pPr marL="0" indent="0" algn="just">
              <a:spcBef>
                <a:spcPct val="0"/>
              </a:spcBef>
              <a:buFont typeface="Wingdings" pitchFamily="2" charset="2"/>
              <a:buChar char="ð"/>
            </a:pPr>
            <a:r>
              <a:rPr lang="es-ES" sz="2000">
                <a:latin typeface="Tahoma" pitchFamily="34" charset="0"/>
              </a:rPr>
              <a:t> Se usa un disco para control de paridad. Los demás para datos.</a:t>
            </a:r>
          </a:p>
          <a:p>
            <a:pPr marL="0" indent="0" algn="just">
              <a:spcBef>
                <a:spcPct val="0"/>
              </a:spcBef>
              <a:buFont typeface="Wingdings" pitchFamily="2" charset="2"/>
              <a:buChar char="ð"/>
            </a:pPr>
            <a:r>
              <a:rPr lang="es-ES" sz="2000">
                <a:latin typeface="Tahoma" pitchFamily="34" charset="0"/>
              </a:rPr>
              <a:t> Cada lectura requiere de </a:t>
            </a:r>
            <a:r>
              <a:rPr lang="es-ES" sz="2000" b="1">
                <a:latin typeface="Tahoma" pitchFamily="34" charset="0"/>
              </a:rPr>
              <a:t>todos</a:t>
            </a:r>
            <a:r>
              <a:rPr lang="es-ES" sz="2000">
                <a:latin typeface="Tahoma" pitchFamily="34" charset="0"/>
              </a:rPr>
              <a:t> los discos de datos.</a:t>
            </a:r>
          </a:p>
          <a:p>
            <a:pPr marL="0" indent="0" algn="just">
              <a:spcBef>
                <a:spcPct val="0"/>
              </a:spcBef>
              <a:buFont typeface="Wingdings" pitchFamily="2" charset="2"/>
              <a:buChar char="ð"/>
            </a:pPr>
            <a:r>
              <a:rPr lang="es-ES" sz="2000">
                <a:latin typeface="Tahoma" pitchFamily="34" charset="0"/>
              </a:rPr>
              <a:t> Cada escrituras requiere todos los discos de datos y de paridad.</a:t>
            </a:r>
          </a:p>
          <a:p>
            <a:pPr marL="0" indent="0">
              <a:spcBef>
                <a:spcPct val="0"/>
              </a:spcBef>
              <a:buFont typeface="Wingdings" pitchFamily="2" charset="2"/>
              <a:buChar char="ð"/>
            </a:pPr>
            <a:r>
              <a:rPr lang="es-ES" sz="2000">
                <a:latin typeface="Tahoma" pitchFamily="34" charset="0"/>
              </a:rPr>
              <a:t> Solo un requerimiento se sirve a la vez.</a:t>
            </a:r>
          </a:p>
          <a:p>
            <a:pPr marL="0" indent="0">
              <a:spcBef>
                <a:spcPct val="0"/>
              </a:spcBef>
              <a:buFont typeface="Wingdings" pitchFamily="2" charset="2"/>
              <a:buChar char="ð"/>
            </a:pPr>
            <a:r>
              <a:rPr lang="es-ES" sz="2000">
                <a:latin typeface="Tahoma" pitchFamily="34" charset="0"/>
              </a:rPr>
              <a:t> Para lectura levemente más lento que otros esquemas que distribuyen   paridad.</a:t>
            </a:r>
          </a:p>
          <a:p>
            <a:pPr marL="0" indent="0">
              <a:spcBef>
                <a:spcPct val="0"/>
              </a:spcBef>
              <a:buFont typeface="Wingdings" pitchFamily="2" charset="2"/>
              <a:buChar char="ð"/>
            </a:pPr>
            <a:r>
              <a:rPr lang="es-ES" sz="2000">
                <a:latin typeface="Tahoma" pitchFamily="34" charset="0"/>
              </a:rPr>
              <a:t> Más simples de implementar que 4, 5  y 6.</a:t>
            </a:r>
          </a:p>
          <a:p>
            <a:pPr marL="0" indent="0" algn="ctr">
              <a:spcBef>
                <a:spcPct val="0"/>
              </a:spcBef>
              <a:buFontTx/>
              <a:buNone/>
            </a:pPr>
            <a:endParaRPr lang="es-ES" sz="2000" b="1">
              <a:latin typeface="Tahoma" pitchFamily="34" charset="0"/>
            </a:endParaRPr>
          </a:p>
          <a:p>
            <a:pPr marL="0" indent="0" algn="ctr">
              <a:spcBef>
                <a:spcPct val="0"/>
              </a:spcBef>
              <a:buFontTx/>
              <a:buNone/>
            </a:pPr>
            <a:r>
              <a:rPr lang="es-ES" sz="2000" b="1">
                <a:solidFill>
                  <a:schemeClr val="accent1"/>
                </a:solidFill>
                <a:latin typeface="Tahoma" pitchFamily="34" charset="0"/>
              </a:rPr>
              <a:t>Uso</a:t>
            </a:r>
          </a:p>
          <a:p>
            <a:pPr marL="0" indent="0" algn="just">
              <a:spcBef>
                <a:spcPct val="0"/>
              </a:spcBef>
              <a:buFontTx/>
              <a:buNone/>
            </a:pPr>
            <a:r>
              <a:rPr lang="es-ES" sz="2000" b="1">
                <a:solidFill>
                  <a:schemeClr val="accent1"/>
                </a:solidFill>
                <a:latin typeface="Tahoma" pitchFamily="34" charset="0"/>
              </a:rPr>
              <a:t>Para aplicaciones que requieren alto ancho de banda pero no alta rata de I/O.</a:t>
            </a:r>
          </a:p>
        </p:txBody>
      </p:sp>
      <p:sp>
        <p:nvSpPr>
          <p:cNvPr id="99333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457200"/>
          </a:xfrm>
          <a:noFill/>
          <a:ln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defTabSz="762000"/>
            <a:r>
              <a:rPr lang="es-ES" sz="2000">
                <a:solidFill>
                  <a:schemeClr val="accent1"/>
                </a:solidFill>
                <a:latin typeface="Tahoma" pitchFamily="34" charset="0"/>
              </a:rPr>
              <a:t>RAID 3.</a:t>
            </a:r>
          </a:p>
        </p:txBody>
      </p:sp>
      <p:graphicFrame>
        <p:nvGraphicFramePr>
          <p:cNvPr id="99334" name="Object 6"/>
          <p:cNvGraphicFramePr>
            <a:graphicFrameLocks/>
          </p:cNvGraphicFramePr>
          <p:nvPr/>
        </p:nvGraphicFramePr>
        <p:xfrm>
          <a:off x="1752600" y="973138"/>
          <a:ext cx="7442200" cy="1535112"/>
        </p:xfrm>
        <a:graphic>
          <a:graphicData uri="http://schemas.openxmlformats.org/presentationml/2006/ole">
            <p:oleObj spid="_x0000_s99334" name="Imagen" r:id="rId4" imgW="7441920" imgH="1535040" progId="Word.Picture.8">
              <p:embed/>
            </p:oleObj>
          </a:graphicData>
        </a:graphic>
      </p:graphicFrame>
      <p:sp>
        <p:nvSpPr>
          <p:cNvPr id="99335" name="Rectangle 7"/>
          <p:cNvSpPr>
            <a:spLocks noChangeArrowheads="1"/>
          </p:cNvSpPr>
          <p:nvPr/>
        </p:nvSpPr>
        <p:spPr bwMode="auto">
          <a:xfrm>
            <a:off x="762000" y="5257800"/>
            <a:ext cx="8001000" cy="1143000"/>
          </a:xfrm>
          <a:prstGeom prst="rect">
            <a:avLst/>
          </a:prstGeom>
          <a:noFill/>
          <a:ln w="12700">
            <a:solidFill>
              <a:srgbClr val="99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slow">
    <p:cut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ChangeArrowheads="1"/>
          </p:cNvSpPr>
          <p:nvPr/>
        </p:nvSpPr>
        <p:spPr bwMode="auto">
          <a:xfrm>
            <a:off x="717550" y="6237288"/>
            <a:ext cx="187801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1379" name="Rectangle 3"/>
          <p:cNvSpPr>
            <a:spLocks noChangeArrowheads="1"/>
          </p:cNvSpPr>
          <p:nvPr/>
        </p:nvSpPr>
        <p:spPr bwMode="auto">
          <a:xfrm>
            <a:off x="3187700" y="6237288"/>
            <a:ext cx="27686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138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1200" y="228600"/>
            <a:ext cx="8051800" cy="5791200"/>
          </a:xfrm>
          <a:noFill/>
          <a:ln>
            <a:miter lim="800000"/>
            <a:headEnd/>
            <a:tailEnd/>
          </a:ln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marL="0" indent="0" algn="ctr">
              <a:spcBef>
                <a:spcPct val="0"/>
              </a:spcBef>
              <a:buFontTx/>
              <a:buNone/>
            </a:pPr>
            <a:endParaRPr lang="es-ES" sz="2000" b="1">
              <a:latin typeface="Tahoma" pitchFamily="34" charset="0"/>
            </a:endParaRPr>
          </a:p>
          <a:p>
            <a:pPr marL="0" indent="0" algn="ctr">
              <a:spcBef>
                <a:spcPct val="0"/>
              </a:spcBef>
              <a:buFontTx/>
              <a:buNone/>
            </a:pPr>
            <a:endParaRPr lang="es-ES" sz="2000" b="1">
              <a:latin typeface="Tahoma" pitchFamily="34" charset="0"/>
            </a:endParaRPr>
          </a:p>
          <a:p>
            <a:pPr marL="0" indent="0" algn="ctr">
              <a:spcBef>
                <a:spcPct val="0"/>
              </a:spcBef>
              <a:buFontTx/>
              <a:buNone/>
            </a:pPr>
            <a:endParaRPr lang="es-ES" sz="2000" b="1">
              <a:latin typeface="Tahoma" pitchFamily="34" charset="0"/>
            </a:endParaRPr>
          </a:p>
          <a:p>
            <a:pPr marL="0" indent="0" algn="ctr">
              <a:spcBef>
                <a:spcPct val="0"/>
              </a:spcBef>
              <a:buFontTx/>
              <a:buNone/>
            </a:pPr>
            <a:endParaRPr lang="es-ES" sz="2000" b="1">
              <a:latin typeface="Tahoma" pitchFamily="34" charset="0"/>
            </a:endParaRPr>
          </a:p>
          <a:p>
            <a:pPr marL="0" indent="0" algn="ctr">
              <a:spcBef>
                <a:spcPct val="0"/>
              </a:spcBef>
              <a:buFontTx/>
              <a:buNone/>
            </a:pPr>
            <a:endParaRPr lang="es-ES" sz="2000" b="1">
              <a:latin typeface="Tahoma" pitchFamily="34" charset="0"/>
            </a:endParaRPr>
          </a:p>
          <a:p>
            <a:pPr marL="0" indent="0" algn="just">
              <a:spcBef>
                <a:spcPct val="0"/>
              </a:spcBef>
              <a:buFont typeface="Wingdings" pitchFamily="2" charset="2"/>
              <a:buChar char="ð"/>
            </a:pPr>
            <a:r>
              <a:rPr lang="es-ES" sz="2000">
                <a:latin typeface="Tahoma" pitchFamily="34" charset="0"/>
              </a:rPr>
              <a:t> Block interleaved distributed parity.</a:t>
            </a:r>
          </a:p>
          <a:p>
            <a:pPr marL="0" indent="0" algn="just">
              <a:spcBef>
                <a:spcPct val="0"/>
              </a:spcBef>
              <a:buFont typeface="Wingdings" pitchFamily="2" charset="2"/>
              <a:buChar char="ð"/>
            </a:pPr>
            <a:r>
              <a:rPr lang="es-ES" sz="2000">
                <a:latin typeface="Tahoma" pitchFamily="34" charset="0"/>
              </a:rPr>
              <a:t> Elimina cuello de botella en disco de paridad.</a:t>
            </a:r>
          </a:p>
          <a:p>
            <a:pPr marL="0" indent="0" algn="just">
              <a:spcBef>
                <a:spcPct val="0"/>
              </a:spcBef>
              <a:buFont typeface="Wingdings" pitchFamily="2" charset="2"/>
              <a:buChar char="ð"/>
            </a:pPr>
            <a:r>
              <a:rPr lang="es-ES" sz="2000">
                <a:latin typeface="Tahoma" pitchFamily="34" charset="0"/>
              </a:rPr>
              <a:t> Todo disco maneja  datos y paridad.</a:t>
            </a:r>
          </a:p>
          <a:p>
            <a:pPr marL="0" indent="0" algn="just">
              <a:spcBef>
                <a:spcPct val="0"/>
              </a:spcBef>
              <a:buFont typeface="Wingdings" pitchFamily="2" charset="2"/>
              <a:buChar char="ð"/>
            </a:pPr>
            <a:r>
              <a:rPr lang="es-ES" sz="2000">
                <a:latin typeface="Tahoma" pitchFamily="34" charset="0"/>
              </a:rPr>
              <a:t>Su mayor debilidad : Pequeñas escrituras son más ineficientes que todos los otros arreglos redundantes.</a:t>
            </a:r>
          </a:p>
          <a:p>
            <a:pPr marL="0" indent="0" algn="just">
              <a:spcBef>
                <a:spcPct val="0"/>
              </a:spcBef>
              <a:buFontTx/>
              <a:buNone/>
            </a:pPr>
            <a:r>
              <a:rPr lang="es-ES" sz="2000">
                <a:latin typeface="Tahoma" pitchFamily="34" charset="0"/>
              </a:rPr>
              <a:t> requieren : READ-MODIFY-WRITE. Se disminuye problema con cache en el dispositivo.</a:t>
            </a:r>
          </a:p>
          <a:p>
            <a:pPr marL="0" indent="0" algn="ctr">
              <a:spcBef>
                <a:spcPct val="0"/>
              </a:spcBef>
              <a:buFontTx/>
              <a:buNone/>
            </a:pPr>
            <a:endParaRPr lang="es-ES" sz="2000" b="1">
              <a:latin typeface="Tahoma" pitchFamily="34" charset="0"/>
            </a:endParaRPr>
          </a:p>
          <a:p>
            <a:pPr marL="0" indent="0" algn="ctr">
              <a:spcBef>
                <a:spcPct val="0"/>
              </a:spcBef>
              <a:buFontTx/>
              <a:buNone/>
            </a:pPr>
            <a:r>
              <a:rPr lang="es-ES" sz="2000" b="1">
                <a:solidFill>
                  <a:schemeClr val="accent1"/>
                </a:solidFill>
                <a:latin typeface="Tahoma" pitchFamily="34" charset="0"/>
              </a:rPr>
              <a:t>Uso</a:t>
            </a:r>
          </a:p>
          <a:p>
            <a:pPr marL="0" indent="0" algn="just">
              <a:spcBef>
                <a:spcPct val="0"/>
              </a:spcBef>
              <a:buFontTx/>
              <a:buNone/>
            </a:pPr>
            <a:r>
              <a:rPr lang="es-ES" sz="2000" b="1">
                <a:solidFill>
                  <a:schemeClr val="accent1"/>
                </a:solidFill>
                <a:latin typeface="Tahoma" pitchFamily="34" charset="0"/>
              </a:rPr>
              <a:t>   Tiene el mejor desempeño en</a:t>
            </a:r>
            <a:r>
              <a:rPr lang="es-ES" sz="2000">
                <a:solidFill>
                  <a:schemeClr val="accent1"/>
                </a:solidFill>
                <a:latin typeface="Tahoma" pitchFamily="34" charset="0"/>
              </a:rPr>
              <a:t> pequeñas lecturas, grandes lecturas y    grandes escrituras de todos los arreglos redundantes</a:t>
            </a:r>
            <a:r>
              <a:rPr lang="es-ES" sz="2000">
                <a:latin typeface="Tahoma" pitchFamily="34" charset="0"/>
              </a:rPr>
              <a:t>.</a:t>
            </a:r>
          </a:p>
          <a:p>
            <a:pPr marL="0" indent="0" algn="just">
              <a:spcBef>
                <a:spcPct val="0"/>
              </a:spcBef>
              <a:buFontTx/>
              <a:buNone/>
            </a:pPr>
            <a:endParaRPr lang="es-ES" sz="2000">
              <a:latin typeface="Tahoma" pitchFamily="34" charset="0"/>
            </a:endParaRPr>
          </a:p>
        </p:txBody>
      </p:sp>
      <p:sp>
        <p:nvSpPr>
          <p:cNvPr id="101381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04800"/>
            <a:ext cx="7772400" cy="457200"/>
          </a:xfrm>
          <a:noFill/>
          <a:ln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defTabSz="762000"/>
            <a:r>
              <a:rPr lang="es-ES" sz="2000">
                <a:solidFill>
                  <a:schemeClr val="accent1"/>
                </a:solidFill>
                <a:latin typeface="Tahoma" pitchFamily="34" charset="0"/>
              </a:rPr>
              <a:t>RAID 5.</a:t>
            </a:r>
          </a:p>
        </p:txBody>
      </p:sp>
      <p:graphicFrame>
        <p:nvGraphicFramePr>
          <p:cNvPr id="101382" name="Object 6"/>
          <p:cNvGraphicFramePr>
            <a:graphicFrameLocks/>
          </p:cNvGraphicFramePr>
          <p:nvPr/>
        </p:nvGraphicFramePr>
        <p:xfrm>
          <a:off x="1752600" y="533400"/>
          <a:ext cx="7442200" cy="1535113"/>
        </p:xfrm>
        <a:graphic>
          <a:graphicData uri="http://schemas.openxmlformats.org/presentationml/2006/ole">
            <p:oleObj spid="_x0000_s101382" name="Imagen" r:id="rId4" imgW="7441920" imgH="1535040" progId="Word.Picture.8">
              <p:embed/>
            </p:oleObj>
          </a:graphicData>
        </a:graphic>
      </p:graphicFrame>
      <p:sp>
        <p:nvSpPr>
          <p:cNvPr id="101383" name="Rectangle 7"/>
          <p:cNvSpPr>
            <a:spLocks noChangeArrowheads="1"/>
          </p:cNvSpPr>
          <p:nvPr/>
        </p:nvSpPr>
        <p:spPr bwMode="auto">
          <a:xfrm>
            <a:off x="762000" y="4343400"/>
            <a:ext cx="8001000" cy="1371600"/>
          </a:xfrm>
          <a:prstGeom prst="rect">
            <a:avLst/>
          </a:prstGeom>
          <a:noFill/>
          <a:ln w="12700">
            <a:solidFill>
              <a:srgbClr val="99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slow">
    <p:cut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ChangeArrowheads="1"/>
          </p:cNvSpPr>
          <p:nvPr/>
        </p:nvSpPr>
        <p:spPr bwMode="auto">
          <a:xfrm>
            <a:off x="717550" y="6237288"/>
            <a:ext cx="187801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427" name="Rectangle 3"/>
          <p:cNvSpPr>
            <a:spLocks noChangeArrowheads="1"/>
          </p:cNvSpPr>
          <p:nvPr/>
        </p:nvSpPr>
        <p:spPr bwMode="auto">
          <a:xfrm>
            <a:off x="3187700" y="6237288"/>
            <a:ext cx="27686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4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1200" y="304800"/>
            <a:ext cx="8051800" cy="5943600"/>
          </a:xfrm>
          <a:noFill/>
          <a:ln>
            <a:miter lim="800000"/>
            <a:headEnd/>
            <a:tailEnd/>
          </a:ln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marL="0" indent="0" algn="ctr">
              <a:spcBef>
                <a:spcPct val="0"/>
              </a:spcBef>
              <a:buFontTx/>
              <a:buNone/>
            </a:pPr>
            <a:endParaRPr lang="es-ES" sz="2000" b="1">
              <a:latin typeface="Tahoma" pitchFamily="34" charset="0"/>
            </a:endParaRPr>
          </a:p>
          <a:p>
            <a:pPr marL="0" indent="0" algn="ctr">
              <a:spcBef>
                <a:spcPct val="0"/>
              </a:spcBef>
              <a:buFontTx/>
              <a:buNone/>
            </a:pPr>
            <a:endParaRPr lang="es-ES" sz="2000" b="1">
              <a:latin typeface="Tahoma" pitchFamily="34" charset="0"/>
            </a:endParaRPr>
          </a:p>
          <a:p>
            <a:pPr marL="0" indent="0" algn="ctr">
              <a:spcBef>
                <a:spcPct val="0"/>
              </a:spcBef>
              <a:buFontTx/>
              <a:buNone/>
            </a:pPr>
            <a:endParaRPr lang="es-ES" sz="2000" b="1">
              <a:latin typeface="Tahoma" pitchFamily="34" charset="0"/>
            </a:endParaRPr>
          </a:p>
          <a:p>
            <a:pPr marL="0" indent="0" algn="ctr">
              <a:spcBef>
                <a:spcPct val="0"/>
              </a:spcBef>
              <a:buFontTx/>
              <a:buNone/>
            </a:pPr>
            <a:endParaRPr lang="es-ES" sz="2000" b="1">
              <a:latin typeface="Tahoma" pitchFamily="34" charset="0"/>
            </a:endParaRPr>
          </a:p>
          <a:p>
            <a:pPr marL="0" indent="0" algn="ctr">
              <a:spcBef>
                <a:spcPct val="0"/>
              </a:spcBef>
              <a:buFontTx/>
              <a:buNone/>
            </a:pPr>
            <a:endParaRPr lang="es-ES" sz="2000" b="1">
              <a:latin typeface="Tahoma" pitchFamily="34" charset="0"/>
            </a:endParaRPr>
          </a:p>
          <a:p>
            <a:pPr marL="0" indent="0" algn="ctr">
              <a:spcBef>
                <a:spcPct val="0"/>
              </a:spcBef>
              <a:buFontTx/>
              <a:buNone/>
            </a:pPr>
            <a:endParaRPr lang="es-ES" sz="2000" b="1">
              <a:latin typeface="Tahoma" pitchFamily="34" charset="0"/>
            </a:endParaRPr>
          </a:p>
          <a:p>
            <a:pPr marL="0" indent="0" algn="ctr">
              <a:spcBef>
                <a:spcPct val="0"/>
              </a:spcBef>
              <a:buFontTx/>
              <a:buNone/>
            </a:pPr>
            <a:endParaRPr lang="es-ES" sz="2000" b="1">
              <a:latin typeface="Tahoma" pitchFamily="34" charset="0"/>
            </a:endParaRPr>
          </a:p>
          <a:p>
            <a:pPr marL="0" indent="0" algn="ctr">
              <a:spcBef>
                <a:spcPct val="0"/>
              </a:spcBef>
              <a:buFontTx/>
              <a:buNone/>
            </a:pPr>
            <a:endParaRPr lang="es-ES" sz="2000" b="1">
              <a:latin typeface="Tahoma" pitchFamily="34" charset="0"/>
            </a:endParaRPr>
          </a:p>
          <a:p>
            <a:pPr marL="0" indent="0" algn="ctr">
              <a:spcBef>
                <a:spcPct val="0"/>
              </a:spcBef>
              <a:buFontTx/>
              <a:buNone/>
            </a:pPr>
            <a:r>
              <a:rPr lang="es-ES" sz="2000" b="1">
                <a:latin typeface="Tahoma" pitchFamily="34" charset="0"/>
              </a:rPr>
              <a:t>Throughput por Dólar relativo a RAID -0.</a:t>
            </a:r>
          </a:p>
          <a:p>
            <a:pPr marL="0" indent="0" algn="ctr">
              <a:spcBef>
                <a:spcPct val="0"/>
              </a:spcBef>
              <a:buFontTx/>
              <a:buNone/>
            </a:pPr>
            <a:endParaRPr lang="es-ES" sz="2000" b="1">
              <a:latin typeface="Tahoma" pitchFamily="34" charset="0"/>
            </a:endParaRPr>
          </a:p>
          <a:p>
            <a:pPr marL="0" indent="0" algn="just">
              <a:spcBef>
                <a:spcPct val="0"/>
              </a:spcBef>
              <a:buFontTx/>
              <a:buNone/>
            </a:pPr>
            <a:r>
              <a:rPr lang="es-ES" sz="2000">
                <a:latin typeface="Tahoma" pitchFamily="34" charset="0"/>
              </a:rPr>
              <a:t>G : número de discos en un grupo de corrección de errores.</a:t>
            </a:r>
          </a:p>
          <a:p>
            <a:pPr marL="0" indent="0" algn="just">
              <a:spcBef>
                <a:spcPct val="0"/>
              </a:spcBef>
              <a:buFontTx/>
              <a:buNone/>
            </a:pPr>
            <a:r>
              <a:rPr lang="es-ES" sz="2000">
                <a:latin typeface="Tahoma" pitchFamily="34" charset="0"/>
              </a:rPr>
              <a:t>Pequeña: I/O que requiere una unidad de striping.</a:t>
            </a:r>
          </a:p>
          <a:p>
            <a:pPr marL="0" indent="0" algn="just">
              <a:spcBef>
                <a:spcPct val="0"/>
              </a:spcBef>
              <a:buFontTx/>
              <a:buNone/>
            </a:pPr>
            <a:r>
              <a:rPr lang="es-ES" sz="2000">
                <a:latin typeface="Tahoma" pitchFamily="34" charset="0"/>
              </a:rPr>
              <a:t>Grande   : I/O que requiere una unidad en cada disco del grupo.</a:t>
            </a:r>
          </a:p>
          <a:p>
            <a:pPr marL="0" indent="0" algn="just">
              <a:spcBef>
                <a:spcPct val="0"/>
              </a:spcBef>
              <a:buFontTx/>
              <a:buNone/>
            </a:pPr>
            <a:endParaRPr lang="es-ES" sz="2000" b="1">
              <a:latin typeface="Tahoma" pitchFamily="34" charset="0"/>
            </a:endParaRPr>
          </a:p>
          <a:p>
            <a:pPr marL="0" indent="0" algn="ctr">
              <a:spcBef>
                <a:spcPct val="0"/>
              </a:spcBef>
              <a:buFontTx/>
              <a:buNone/>
            </a:pPr>
            <a:endParaRPr lang="es-ES" sz="2000" b="1">
              <a:solidFill>
                <a:schemeClr val="accent1"/>
              </a:solidFill>
              <a:latin typeface="Tahoma" pitchFamily="34" charset="0"/>
            </a:endParaRPr>
          </a:p>
          <a:p>
            <a:pPr marL="0" indent="0" algn="ctr">
              <a:spcBef>
                <a:spcPct val="0"/>
              </a:spcBef>
              <a:buFontTx/>
              <a:buNone/>
            </a:pPr>
            <a:r>
              <a:rPr lang="es-ES" sz="2000" b="1">
                <a:solidFill>
                  <a:schemeClr val="accent1"/>
                </a:solidFill>
                <a:latin typeface="Tahoma" pitchFamily="34" charset="0"/>
              </a:rPr>
              <a:t>Significado: </a:t>
            </a:r>
          </a:p>
          <a:p>
            <a:pPr marL="0" indent="0" algn="ctr">
              <a:spcBef>
                <a:spcPct val="0"/>
              </a:spcBef>
              <a:buFontTx/>
              <a:buNone/>
            </a:pPr>
            <a:endParaRPr lang="es-ES" sz="2000" b="1">
              <a:solidFill>
                <a:schemeClr val="accent1"/>
              </a:solidFill>
              <a:latin typeface="Tahoma" pitchFamily="34" charset="0"/>
            </a:endParaRPr>
          </a:p>
          <a:p>
            <a:pPr marL="0" indent="0" algn="just">
              <a:spcBef>
                <a:spcPct val="0"/>
              </a:spcBef>
              <a:buFontTx/>
              <a:buNone/>
            </a:pPr>
            <a:r>
              <a:rPr lang="es-ES" sz="2000">
                <a:solidFill>
                  <a:schemeClr val="accent1"/>
                </a:solidFill>
                <a:latin typeface="Tahoma" pitchFamily="34" charset="0"/>
              </a:rPr>
              <a:t>Una escritura pequeña en RAID 1 cuesta el doble que la misma lectura en RAID-0.</a:t>
            </a:r>
          </a:p>
        </p:txBody>
      </p:sp>
      <p:sp>
        <p:nvSpPr>
          <p:cNvPr id="1034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61950"/>
            <a:ext cx="7772400" cy="457200"/>
          </a:xfrm>
          <a:noFill/>
          <a:ln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defTabSz="762000"/>
            <a:r>
              <a:rPr lang="es-ES" sz="2000">
                <a:solidFill>
                  <a:schemeClr val="accent1"/>
                </a:solidFill>
                <a:latin typeface="Tahoma" pitchFamily="34" charset="0"/>
              </a:rPr>
              <a:t>RAID.</a:t>
            </a:r>
          </a:p>
        </p:txBody>
      </p:sp>
      <p:graphicFrame>
        <p:nvGraphicFramePr>
          <p:cNvPr id="103430" name="Object 6"/>
          <p:cNvGraphicFramePr>
            <a:graphicFrameLocks/>
          </p:cNvGraphicFramePr>
          <p:nvPr/>
        </p:nvGraphicFramePr>
        <p:xfrm>
          <a:off x="3200400" y="2514600"/>
          <a:ext cx="2794000" cy="1879600"/>
        </p:xfrm>
        <a:graphic>
          <a:graphicData uri="http://schemas.openxmlformats.org/presentationml/2006/ole">
            <p:oleObj spid="_x0000_s103430" name="Imagen" r:id="rId4" imgW="2793960" imgH="1879560" progId="Word.Picture.8">
              <p:embed/>
            </p:oleObj>
          </a:graphicData>
        </a:graphic>
      </p:graphicFrame>
      <p:graphicFrame>
        <p:nvGraphicFramePr>
          <p:cNvPr id="103431" name="Object 7"/>
          <p:cNvGraphicFramePr>
            <a:graphicFrameLocks/>
          </p:cNvGraphicFramePr>
          <p:nvPr/>
        </p:nvGraphicFramePr>
        <p:xfrm>
          <a:off x="533400" y="1066800"/>
          <a:ext cx="7594600" cy="2108200"/>
        </p:xfrm>
        <a:graphic>
          <a:graphicData uri="http://schemas.openxmlformats.org/presentationml/2006/ole">
            <p:oleObj spid="_x0000_s103431" name="Documento" r:id="rId5" imgW="7594560" imgH="2108160" progId="Word.Document.8">
              <p:embed/>
            </p:oleObj>
          </a:graphicData>
        </a:graphic>
      </p:graphicFrame>
      <p:sp>
        <p:nvSpPr>
          <p:cNvPr id="103432" name="Rectangle 8"/>
          <p:cNvSpPr>
            <a:spLocks noChangeArrowheads="1"/>
          </p:cNvSpPr>
          <p:nvPr/>
        </p:nvSpPr>
        <p:spPr bwMode="auto">
          <a:xfrm>
            <a:off x="533400" y="4800600"/>
            <a:ext cx="8229600" cy="1447800"/>
          </a:xfrm>
          <a:prstGeom prst="rect">
            <a:avLst/>
          </a:prstGeom>
          <a:noFill/>
          <a:ln w="12700">
            <a:solidFill>
              <a:srgbClr val="99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slow">
    <p:cut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ChangeArrowheads="1"/>
          </p:cNvSpPr>
          <p:nvPr/>
        </p:nvSpPr>
        <p:spPr bwMode="auto">
          <a:xfrm>
            <a:off x="717550" y="6237288"/>
            <a:ext cx="187801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5475" name="Rectangle 3"/>
          <p:cNvSpPr>
            <a:spLocks noChangeArrowheads="1"/>
          </p:cNvSpPr>
          <p:nvPr/>
        </p:nvSpPr>
        <p:spPr bwMode="auto">
          <a:xfrm>
            <a:off x="3187700" y="6237288"/>
            <a:ext cx="27686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547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1200" y="685800"/>
            <a:ext cx="8051800" cy="5562600"/>
          </a:xfrm>
          <a:noFill/>
          <a:ln>
            <a:miter lim="800000"/>
            <a:headEnd/>
            <a:tailEnd/>
          </a:ln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marL="0" indent="0"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s-ES" sz="2000" b="1">
                <a:latin typeface="Tahoma" pitchFamily="34" charset="0"/>
              </a:rPr>
              <a:t>Conclusiones RAID:</a:t>
            </a:r>
          </a:p>
          <a:p>
            <a:pPr marL="0" indent="0" algn="ctr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s-ES" sz="2000" b="1">
              <a:latin typeface="Tahoma" pitchFamily="34" charset="0"/>
            </a:endParaRPr>
          </a:p>
          <a:p>
            <a:pPr marL="0" indent="0" algn="ctr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s-ES" sz="2000" b="1">
              <a:latin typeface="Tahoma" pitchFamily="34" charset="0"/>
            </a:endParaRPr>
          </a:p>
          <a:p>
            <a:pPr marL="0" indent="0" algn="just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s-ES" sz="2000" b="1" u="sng">
                <a:solidFill>
                  <a:schemeClr val="accent1"/>
                </a:solidFill>
                <a:latin typeface="Tahoma" pitchFamily="34" charset="0"/>
              </a:rPr>
              <a:t>RAID-0:</a:t>
            </a:r>
            <a:endParaRPr lang="es-ES" sz="2000" b="1">
              <a:latin typeface="Tahoma" pitchFamily="34" charset="0"/>
            </a:endParaRPr>
          </a:p>
          <a:p>
            <a:pPr marL="0" indent="0" algn="just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s-ES" sz="2000" b="1">
                <a:latin typeface="Tahoma" pitchFamily="34" charset="0"/>
              </a:rPr>
              <a:t>La mejor rata de I/O de todas las opciones.</a:t>
            </a:r>
          </a:p>
          <a:p>
            <a:pPr marL="0" indent="0" algn="just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s-ES" sz="2000" b="1">
                <a:latin typeface="Tahoma" pitchFamily="34" charset="0"/>
              </a:rPr>
              <a:t>No confiable.</a:t>
            </a:r>
          </a:p>
          <a:p>
            <a:pPr marL="0" indent="0" algn="just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s-ES" sz="2000" b="1">
                <a:latin typeface="Tahoma" pitchFamily="34" charset="0"/>
              </a:rPr>
              <a:t>Util para áreas temporales y para escrituras intensivas.</a:t>
            </a:r>
          </a:p>
          <a:p>
            <a:pPr marL="0" indent="0" algn="just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s-ES" sz="2000" b="1">
                <a:latin typeface="Tahoma" pitchFamily="34" charset="0"/>
              </a:rPr>
              <a:t>Requiere esquema de recuperación en la B. De D.</a:t>
            </a:r>
          </a:p>
          <a:p>
            <a:pPr marL="0" indent="0" algn="just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s-ES" sz="2000" b="1">
              <a:latin typeface="Tahoma" pitchFamily="34" charset="0"/>
            </a:endParaRPr>
          </a:p>
          <a:p>
            <a:pPr marL="0" indent="0" algn="just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s-ES" sz="2000" b="1" u="sng">
                <a:solidFill>
                  <a:schemeClr val="accent1"/>
                </a:solidFill>
                <a:latin typeface="Tahoma" pitchFamily="34" charset="0"/>
              </a:rPr>
              <a:t>RAID-1:</a:t>
            </a:r>
            <a:endParaRPr lang="es-ES" sz="2000" b="1">
              <a:latin typeface="Tahoma" pitchFamily="34" charset="0"/>
            </a:endParaRPr>
          </a:p>
          <a:p>
            <a:pPr marL="0" indent="0" algn="just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s-ES" sz="2000" b="1">
                <a:latin typeface="Tahoma" pitchFamily="34" charset="0"/>
              </a:rPr>
              <a:t>Util en aplicaciones 70:30 read:write.</a:t>
            </a:r>
          </a:p>
          <a:p>
            <a:pPr marL="0" indent="0" algn="just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s-ES" sz="2000" b="1">
                <a:latin typeface="Tahoma" pitchFamily="34" charset="0"/>
              </a:rPr>
              <a:t>Excelente para bitácora de la Base de Datos, por copia y desempeño.</a:t>
            </a:r>
          </a:p>
          <a:p>
            <a:pPr marL="0" indent="0" algn="just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s-ES" sz="2000" b="1">
              <a:latin typeface="Tahoma" pitchFamily="34" charset="0"/>
            </a:endParaRPr>
          </a:p>
          <a:p>
            <a:pPr marL="0" indent="0" algn="just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s-ES" sz="2000" b="1" u="sng">
                <a:solidFill>
                  <a:schemeClr val="accent1"/>
                </a:solidFill>
                <a:latin typeface="Tahoma" pitchFamily="34" charset="0"/>
              </a:rPr>
              <a:t>RAID-3 :</a:t>
            </a:r>
            <a:endParaRPr lang="es-ES" sz="2000" b="1">
              <a:latin typeface="Tahoma" pitchFamily="34" charset="0"/>
            </a:endParaRPr>
          </a:p>
          <a:p>
            <a:pPr marL="0" indent="0" algn="just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s-ES" sz="2000" b="1">
                <a:latin typeface="Tahoma" pitchFamily="34" charset="0"/>
              </a:rPr>
              <a:t>Mejor rata de transferencia. </a:t>
            </a:r>
          </a:p>
          <a:p>
            <a:pPr marL="0" indent="0" algn="just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s-ES" sz="2000" b="1">
                <a:latin typeface="Tahoma" pitchFamily="34" charset="0"/>
              </a:rPr>
              <a:t>Menor rata de I/O.</a:t>
            </a:r>
          </a:p>
          <a:p>
            <a:pPr marL="0" indent="0" algn="just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s-ES" sz="2000" b="1">
                <a:latin typeface="Tahoma" pitchFamily="34" charset="0"/>
              </a:rPr>
              <a:t>Poco usado  en ambientes de Bases de Datos.</a:t>
            </a:r>
          </a:p>
        </p:txBody>
      </p:sp>
      <p:sp>
        <p:nvSpPr>
          <p:cNvPr id="105477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457200"/>
          </a:xfrm>
          <a:noFill/>
          <a:ln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</p:spTree>
  </p:cSld>
  <p:clrMapOvr>
    <a:masterClrMapping/>
  </p:clrMapOvr>
  <p:transition spd="slow">
    <p:cut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ChangeArrowheads="1"/>
          </p:cNvSpPr>
          <p:nvPr/>
        </p:nvSpPr>
        <p:spPr bwMode="auto">
          <a:xfrm>
            <a:off x="717550" y="6237288"/>
            <a:ext cx="187801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7523" name="Rectangle 3"/>
          <p:cNvSpPr>
            <a:spLocks noChangeArrowheads="1"/>
          </p:cNvSpPr>
          <p:nvPr/>
        </p:nvSpPr>
        <p:spPr bwMode="auto">
          <a:xfrm>
            <a:off x="3187700" y="6237288"/>
            <a:ext cx="27686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7524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685800"/>
            <a:ext cx="8458200" cy="5562600"/>
          </a:xfrm>
          <a:noFill/>
          <a:ln>
            <a:miter lim="800000"/>
            <a:headEnd/>
            <a:tailEnd/>
          </a:ln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marL="0" indent="0" algn="ctr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s-ES" sz="2000" b="1">
              <a:latin typeface="Tahoma" pitchFamily="34" charset="0"/>
            </a:endParaRPr>
          </a:p>
          <a:p>
            <a:pPr marL="0" indent="0" algn="ctr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s-ES" sz="2000" b="1">
              <a:latin typeface="Tahoma" pitchFamily="34" charset="0"/>
            </a:endParaRPr>
          </a:p>
          <a:p>
            <a:pPr marL="0" indent="0" algn="just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s-ES" sz="2000" b="1" u="sng">
                <a:solidFill>
                  <a:schemeClr val="accent1"/>
                </a:solidFill>
                <a:latin typeface="Tahoma" pitchFamily="34" charset="0"/>
              </a:rPr>
              <a:t>RAID-5:</a:t>
            </a:r>
            <a:endParaRPr lang="es-ES" sz="2000" b="1">
              <a:latin typeface="Tahoma" pitchFamily="34" charset="0"/>
            </a:endParaRPr>
          </a:p>
          <a:p>
            <a:pPr marL="457200" lvl="1" indent="0" algn="just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s-ES" sz="2000" b="1">
                <a:latin typeface="Tahoma" pitchFamily="34" charset="0"/>
              </a:rPr>
              <a:t>Alto I/O. </a:t>
            </a:r>
          </a:p>
          <a:p>
            <a:pPr marL="457200" lvl="1" indent="0" algn="just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s-ES" sz="2000" b="1">
                <a:latin typeface="Tahoma" pitchFamily="34" charset="0"/>
              </a:rPr>
              <a:t>Toda escritura requiere de 4 operaciones de I/O.</a:t>
            </a:r>
          </a:p>
          <a:p>
            <a:pPr marL="457200" lvl="1" indent="0" algn="just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s-ES" sz="2000" b="1">
                <a:latin typeface="Tahoma" pitchFamily="34" charset="0"/>
              </a:rPr>
              <a:t>Util si los  datos no se escriben todo el tiempo.</a:t>
            </a:r>
          </a:p>
          <a:p>
            <a:pPr marL="457200" lvl="1" indent="0" algn="just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s-ES" sz="2000" b="1">
                <a:latin typeface="Tahoma" pitchFamily="34" charset="0"/>
              </a:rPr>
              <a:t>No requiere esquemas de recuperación a nivel de B. De D.</a:t>
            </a:r>
          </a:p>
          <a:p>
            <a:pPr marL="457200" lvl="1" indent="0" algn="just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s-ES" sz="2000" b="1">
                <a:latin typeface="Tahoma" pitchFamily="34" charset="0"/>
              </a:rPr>
              <a:t>Prohibitivo en OLTP.</a:t>
            </a:r>
          </a:p>
          <a:p>
            <a:pPr marL="0" indent="0" algn="just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s-ES" sz="2000" b="1">
              <a:latin typeface="Tahoma" pitchFamily="34" charset="0"/>
            </a:endParaRPr>
          </a:p>
          <a:p>
            <a:pPr marL="0" indent="0" algn="just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s-ES" sz="2000" b="1" u="sng">
                <a:solidFill>
                  <a:schemeClr val="accent1"/>
                </a:solidFill>
                <a:latin typeface="Tahoma" pitchFamily="34" charset="0"/>
              </a:rPr>
              <a:t>Si Cache en la controladora :</a:t>
            </a:r>
            <a:endParaRPr lang="es-ES" sz="2000" b="1">
              <a:latin typeface="Tahoma" pitchFamily="34" charset="0"/>
            </a:endParaRPr>
          </a:p>
          <a:p>
            <a:pPr marL="457200" lvl="1" indent="0" algn="just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s-ES" sz="2000" b="1">
                <a:latin typeface="Tahoma" pitchFamily="34" charset="0"/>
              </a:rPr>
              <a:t>se incrementa desempeño, pues se  difiere la escritura.</a:t>
            </a:r>
          </a:p>
          <a:p>
            <a:pPr marL="457200" lvl="1" indent="0" algn="just">
              <a:lnSpc>
                <a:spcPct val="90000"/>
              </a:lnSpc>
              <a:spcBef>
                <a:spcPct val="0"/>
              </a:spcBef>
              <a:buFont typeface="Symbol" pitchFamily="18" charset="2"/>
              <a:buChar char="·"/>
            </a:pPr>
            <a:r>
              <a:rPr lang="es-ES" sz="2000" b="1">
                <a:latin typeface="Tahoma" pitchFamily="34" charset="0"/>
              </a:rPr>
              <a:t>	Pueden actualizarse datos todavía en cache.</a:t>
            </a:r>
          </a:p>
          <a:p>
            <a:pPr marL="457200" lvl="1" indent="0" algn="just">
              <a:lnSpc>
                <a:spcPct val="90000"/>
              </a:lnSpc>
              <a:spcBef>
                <a:spcPct val="0"/>
              </a:spcBef>
              <a:buFont typeface="Symbol" pitchFamily="18" charset="2"/>
              <a:buChar char="·"/>
            </a:pPr>
            <a:r>
              <a:rPr lang="es-ES" sz="2000" b="1">
                <a:latin typeface="Tahoma" pitchFamily="34" charset="0"/>
              </a:rPr>
              <a:t>	Puedo leer datos todavía en cache.</a:t>
            </a:r>
          </a:p>
          <a:p>
            <a:pPr marL="457200" lvl="1" indent="0" algn="just">
              <a:lnSpc>
                <a:spcPct val="90000"/>
              </a:lnSpc>
              <a:spcBef>
                <a:spcPct val="0"/>
              </a:spcBef>
              <a:buFont typeface="Symbol" pitchFamily="18" charset="2"/>
              <a:buChar char="·"/>
            </a:pPr>
            <a:r>
              <a:rPr lang="es-ES" sz="2000" b="1">
                <a:latin typeface="Tahoma" pitchFamily="34" charset="0"/>
              </a:rPr>
              <a:t>	La paridad puede estar en cache.</a:t>
            </a:r>
          </a:p>
          <a:p>
            <a:pPr marL="457200" lvl="1" indent="0" algn="just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s-ES" sz="2000" b="1">
                <a:latin typeface="Tahoma" pitchFamily="34" charset="0"/>
              </a:rPr>
              <a:t>Permite programar escrituras a disco.</a:t>
            </a:r>
          </a:p>
          <a:p>
            <a:pPr marL="457200" lvl="1" indent="0" algn="just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s-ES" sz="2000" b="1">
                <a:latin typeface="Tahoma" pitchFamily="34" charset="0"/>
              </a:rPr>
              <a:t>En ambientes de alta carga el buffer se llena rápidamente.</a:t>
            </a:r>
          </a:p>
          <a:p>
            <a:pPr marL="457200" lvl="1" indent="0" algn="just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s-ES" sz="2000" b="1">
              <a:latin typeface="Tahoma" pitchFamily="34" charset="0"/>
            </a:endParaRPr>
          </a:p>
          <a:p>
            <a:pPr marL="457200" lvl="1" indent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s-ES" sz="2000" b="1">
                <a:latin typeface="Tahoma" pitchFamily="34" charset="0"/>
              </a:rPr>
              <a:t>Requiere de memoria no volátil.  $$$$$$$$$</a:t>
            </a:r>
          </a:p>
        </p:txBody>
      </p:sp>
      <p:sp>
        <p:nvSpPr>
          <p:cNvPr id="107525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457200"/>
          </a:xfrm>
          <a:noFill/>
          <a:ln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defTabSz="762000"/>
            <a:r>
              <a:rPr lang="es-ES" sz="2000" b="1">
                <a:solidFill>
                  <a:schemeClr val="tx1"/>
                </a:solidFill>
                <a:latin typeface="Tahoma" pitchFamily="34" charset="0"/>
              </a:rPr>
              <a:t>Conclusiones RAID:</a:t>
            </a:r>
            <a:br>
              <a:rPr lang="es-ES" sz="2000" b="1">
                <a:solidFill>
                  <a:schemeClr val="tx1"/>
                </a:solidFill>
                <a:latin typeface="Tahoma" pitchFamily="34" charset="0"/>
              </a:rPr>
            </a:br>
            <a:endParaRPr lang="es-ES" sz="2000" b="1">
              <a:solidFill>
                <a:schemeClr val="tx1"/>
              </a:solidFill>
              <a:latin typeface="Tahoma" pitchFamily="34" charset="0"/>
            </a:endParaRPr>
          </a:p>
        </p:txBody>
      </p:sp>
    </p:spTree>
  </p:cSld>
  <p:clrMapOvr>
    <a:masterClrMapping/>
  </p:clrMapOvr>
  <p:transition spd="slow">
    <p:cut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ChangeArrowheads="1"/>
          </p:cNvSpPr>
          <p:nvPr/>
        </p:nvSpPr>
        <p:spPr bwMode="auto">
          <a:xfrm>
            <a:off x="717550" y="6237288"/>
            <a:ext cx="187801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9571" name="Rectangle 3"/>
          <p:cNvSpPr>
            <a:spLocks noChangeArrowheads="1"/>
          </p:cNvSpPr>
          <p:nvPr/>
        </p:nvSpPr>
        <p:spPr bwMode="auto">
          <a:xfrm>
            <a:off x="3187700" y="6237288"/>
            <a:ext cx="27686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9572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1200" y="685800"/>
            <a:ext cx="8051800" cy="5562600"/>
          </a:xfrm>
          <a:noFill/>
          <a:ln>
            <a:miter lim="800000"/>
            <a:headEnd/>
            <a:tailEnd/>
          </a:ln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marL="0" indent="0" algn="ctr">
              <a:spcBef>
                <a:spcPct val="0"/>
              </a:spcBef>
              <a:buFontTx/>
              <a:buNone/>
            </a:pPr>
            <a:endParaRPr lang="es-ES" sz="2000" b="1">
              <a:latin typeface="Tahoma" pitchFamily="34" charset="0"/>
            </a:endParaRPr>
          </a:p>
          <a:p>
            <a:pPr marL="0" indent="0" algn="ctr">
              <a:spcBef>
                <a:spcPct val="0"/>
              </a:spcBef>
              <a:buFontTx/>
              <a:buNone/>
            </a:pPr>
            <a:endParaRPr lang="es-ES" sz="2000" b="1">
              <a:latin typeface="Tahoma" pitchFamily="34" charset="0"/>
            </a:endParaRPr>
          </a:p>
          <a:p>
            <a:pPr marL="0" indent="0" algn="ctr">
              <a:spcBef>
                <a:spcPct val="0"/>
              </a:spcBef>
              <a:buFontTx/>
              <a:buNone/>
            </a:pPr>
            <a:r>
              <a:rPr lang="es-ES" sz="2000" b="1">
                <a:solidFill>
                  <a:srgbClr val="990033"/>
                </a:solidFill>
                <a:latin typeface="Tahoma" pitchFamily="34" charset="0"/>
              </a:rPr>
              <a:t>Diseño físico de la B. De D   y  Ubicación en disco de</a:t>
            </a:r>
            <a:r>
              <a:rPr lang="es-ES" sz="2000" b="1">
                <a:latin typeface="Tahoma" pitchFamily="34" charset="0"/>
              </a:rPr>
              <a:t>.</a:t>
            </a:r>
          </a:p>
          <a:p>
            <a:pPr marL="457200" lvl="1" indent="0" algn="just">
              <a:spcBef>
                <a:spcPct val="0"/>
              </a:spcBef>
              <a:buFontTx/>
              <a:buNone/>
            </a:pPr>
            <a:endParaRPr lang="es-ES" sz="2000" b="1">
              <a:latin typeface="Tahoma" pitchFamily="34" charset="0"/>
            </a:endParaRPr>
          </a:p>
          <a:p>
            <a:pPr marL="457200" lvl="1" indent="0" algn="just">
              <a:spcBef>
                <a:spcPct val="0"/>
              </a:spcBef>
              <a:buFont typeface="Wingdings" pitchFamily="2" charset="2"/>
              <a:buChar char="ð"/>
            </a:pPr>
            <a:r>
              <a:rPr lang="es-ES" sz="2000" b="1">
                <a:latin typeface="Tahoma" pitchFamily="34" charset="0"/>
              </a:rPr>
              <a:t> Diccionario de datos.</a:t>
            </a:r>
          </a:p>
          <a:p>
            <a:pPr marL="457200" lvl="1" indent="0" algn="just">
              <a:spcBef>
                <a:spcPct val="0"/>
              </a:spcBef>
              <a:buFontTx/>
              <a:buNone/>
            </a:pPr>
            <a:endParaRPr lang="es-ES" sz="2000" b="1">
              <a:latin typeface="Tahoma" pitchFamily="34" charset="0"/>
            </a:endParaRPr>
          </a:p>
          <a:p>
            <a:pPr marL="457200" lvl="1" indent="0" algn="just">
              <a:spcBef>
                <a:spcPct val="0"/>
              </a:spcBef>
              <a:buFont typeface="Wingdings" pitchFamily="2" charset="2"/>
              <a:buChar char="ð"/>
            </a:pPr>
            <a:r>
              <a:rPr lang="es-ES" sz="2000" b="1">
                <a:latin typeface="Tahoma" pitchFamily="34" charset="0"/>
              </a:rPr>
              <a:t> Areas temporales.</a:t>
            </a:r>
          </a:p>
          <a:p>
            <a:pPr marL="457200" lvl="1" indent="0" algn="just">
              <a:spcBef>
                <a:spcPct val="0"/>
              </a:spcBef>
              <a:buFontTx/>
              <a:buNone/>
            </a:pPr>
            <a:endParaRPr lang="es-ES" sz="2000" b="1">
              <a:latin typeface="Tahoma" pitchFamily="34" charset="0"/>
            </a:endParaRPr>
          </a:p>
          <a:p>
            <a:pPr marL="457200" lvl="1" indent="0" algn="just">
              <a:spcBef>
                <a:spcPct val="0"/>
              </a:spcBef>
              <a:buFont typeface="Wingdings" pitchFamily="2" charset="2"/>
              <a:buChar char="ð"/>
            </a:pPr>
            <a:r>
              <a:rPr lang="es-ES" sz="2000" b="1">
                <a:latin typeface="Tahoma" pitchFamily="34" charset="0"/>
              </a:rPr>
              <a:t> Areas de rollback.</a:t>
            </a:r>
          </a:p>
          <a:p>
            <a:pPr marL="457200" lvl="1" indent="0" algn="just">
              <a:spcBef>
                <a:spcPct val="0"/>
              </a:spcBef>
              <a:buFontTx/>
              <a:buNone/>
            </a:pPr>
            <a:endParaRPr lang="es-ES" sz="2000" b="1">
              <a:latin typeface="Tahoma" pitchFamily="34" charset="0"/>
            </a:endParaRPr>
          </a:p>
          <a:p>
            <a:pPr marL="457200" lvl="1" indent="0" algn="just">
              <a:spcBef>
                <a:spcPct val="0"/>
              </a:spcBef>
              <a:buFont typeface="Wingdings" pitchFamily="2" charset="2"/>
              <a:buChar char="ð"/>
            </a:pPr>
            <a:r>
              <a:rPr lang="es-ES" sz="2000" b="1">
                <a:latin typeface="Tahoma" pitchFamily="34" charset="0"/>
              </a:rPr>
              <a:t> Bitácora.</a:t>
            </a:r>
          </a:p>
          <a:p>
            <a:pPr marL="457200" lvl="1" indent="0" algn="just">
              <a:spcBef>
                <a:spcPct val="0"/>
              </a:spcBef>
              <a:buFontTx/>
              <a:buNone/>
            </a:pPr>
            <a:endParaRPr lang="es-ES" sz="2000" b="1">
              <a:latin typeface="Tahoma" pitchFamily="34" charset="0"/>
            </a:endParaRPr>
          </a:p>
          <a:p>
            <a:pPr marL="457200" lvl="1" indent="0" algn="just">
              <a:spcBef>
                <a:spcPct val="0"/>
              </a:spcBef>
              <a:buFont typeface="Wingdings" pitchFamily="2" charset="2"/>
              <a:buChar char="ð"/>
            </a:pPr>
            <a:r>
              <a:rPr lang="es-ES" sz="2000" b="1">
                <a:latin typeface="Tahoma" pitchFamily="34" charset="0"/>
              </a:rPr>
              <a:t> Datos normales  y datos críticos.</a:t>
            </a:r>
          </a:p>
          <a:p>
            <a:pPr marL="457200" lvl="1" indent="0" algn="just">
              <a:spcBef>
                <a:spcPct val="0"/>
              </a:spcBef>
              <a:buFontTx/>
              <a:buNone/>
            </a:pPr>
            <a:endParaRPr lang="es-ES" sz="2000" b="1">
              <a:latin typeface="Tahoma" pitchFamily="34" charset="0"/>
            </a:endParaRPr>
          </a:p>
          <a:p>
            <a:pPr marL="457200" lvl="1" indent="0" algn="just">
              <a:spcBef>
                <a:spcPct val="0"/>
              </a:spcBef>
              <a:buFont typeface="Wingdings" pitchFamily="2" charset="2"/>
              <a:buChar char="ð"/>
            </a:pPr>
            <a:r>
              <a:rPr lang="es-ES" sz="2000" b="1">
                <a:latin typeface="Tahoma" pitchFamily="34" charset="0"/>
              </a:rPr>
              <a:t> Indices.</a:t>
            </a:r>
          </a:p>
          <a:p>
            <a:pPr marL="457200" lvl="1" indent="0" algn="just">
              <a:spcBef>
                <a:spcPct val="0"/>
              </a:spcBef>
              <a:buFontTx/>
              <a:buNone/>
            </a:pPr>
            <a:endParaRPr lang="es-ES" sz="2000" b="1">
              <a:latin typeface="Tahoma" pitchFamily="34" charset="0"/>
            </a:endParaRPr>
          </a:p>
          <a:p>
            <a:pPr marL="0" indent="0" algn="ctr">
              <a:spcBef>
                <a:spcPct val="0"/>
              </a:spcBef>
              <a:buFontTx/>
              <a:buNone/>
            </a:pPr>
            <a:r>
              <a:rPr lang="es-ES" sz="2000" b="1">
                <a:latin typeface="Tahoma" pitchFamily="34" charset="0"/>
              </a:rPr>
              <a:t>Seguridad vs  desempeño vs  dinero</a:t>
            </a:r>
          </a:p>
          <a:p>
            <a:pPr marL="0" indent="0" algn="just">
              <a:spcBef>
                <a:spcPct val="0"/>
              </a:spcBef>
              <a:buFontTx/>
              <a:buNone/>
            </a:pPr>
            <a:endParaRPr lang="es-ES" sz="2000" b="1">
              <a:latin typeface="Tahoma" pitchFamily="34" charset="0"/>
            </a:endParaRPr>
          </a:p>
          <a:p>
            <a:pPr marL="0" indent="0" algn="just">
              <a:spcBef>
                <a:spcPct val="0"/>
              </a:spcBef>
              <a:buFontTx/>
              <a:buNone/>
            </a:pPr>
            <a:endParaRPr lang="es-ES" sz="2000" b="1">
              <a:latin typeface="Tahoma" pitchFamily="34" charset="0"/>
            </a:endParaRPr>
          </a:p>
        </p:txBody>
      </p:sp>
      <p:sp>
        <p:nvSpPr>
          <p:cNvPr id="109573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457200"/>
          </a:xfrm>
          <a:noFill/>
          <a:ln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defTabSz="762000"/>
            <a:r>
              <a:rPr lang="es-ES" sz="2000">
                <a:solidFill>
                  <a:schemeClr val="accent1"/>
                </a:solidFill>
                <a:latin typeface="Tahoma" pitchFamily="34" charset="0"/>
              </a:rPr>
              <a:t>4.9. Distribución de I/O.</a:t>
            </a:r>
          </a:p>
        </p:txBody>
      </p:sp>
    </p:spTree>
  </p:cSld>
  <p:clrMapOvr>
    <a:masterClrMapping/>
  </p:clrMapOvr>
  <p:transition spd="slow">
    <p:cut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ChangeArrowheads="1"/>
          </p:cNvSpPr>
          <p:nvPr/>
        </p:nvSpPr>
        <p:spPr bwMode="auto">
          <a:xfrm>
            <a:off x="717550" y="6237288"/>
            <a:ext cx="187801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1619" name="Rectangle 3"/>
          <p:cNvSpPr>
            <a:spLocks noChangeArrowheads="1"/>
          </p:cNvSpPr>
          <p:nvPr/>
        </p:nvSpPr>
        <p:spPr bwMode="auto">
          <a:xfrm>
            <a:off x="3187700" y="6237288"/>
            <a:ext cx="27686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162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1200" y="685800"/>
            <a:ext cx="8051800" cy="5562600"/>
          </a:xfrm>
          <a:noFill/>
          <a:ln>
            <a:miter lim="800000"/>
            <a:headEnd/>
            <a:tailEnd/>
          </a:ln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marL="0" indent="0" algn="ctr">
              <a:spcBef>
                <a:spcPct val="0"/>
              </a:spcBef>
              <a:buFontTx/>
              <a:buNone/>
            </a:pPr>
            <a:endParaRPr lang="es-ES" sz="2000" b="1">
              <a:latin typeface="Tahoma" pitchFamily="34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endParaRPr lang="es-ES" sz="2000">
              <a:latin typeface="Tahoma" pitchFamily="34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s-ES" sz="2000">
                <a:latin typeface="Tahoma" pitchFamily="34" charset="0"/>
              </a:rPr>
              <a:t>Ayuda al soporte y desempeño en el manejo de grandes  tablas e índices, descomponiendo los objetos en pequeñas piezas.</a:t>
            </a:r>
          </a:p>
          <a:p>
            <a:pPr marL="0" indent="0" algn="ctr">
              <a:spcBef>
                <a:spcPct val="0"/>
              </a:spcBef>
              <a:buFontTx/>
              <a:buNone/>
            </a:pPr>
            <a:endParaRPr lang="es-ES" sz="2000" b="1">
              <a:latin typeface="Tahoma" pitchFamily="34" charset="0"/>
            </a:endParaRPr>
          </a:p>
          <a:p>
            <a:pPr marL="0" indent="0" algn="ctr">
              <a:spcBef>
                <a:spcPct val="0"/>
              </a:spcBef>
              <a:buFontTx/>
              <a:buNone/>
            </a:pPr>
            <a:endParaRPr lang="es-ES" sz="2000" b="1">
              <a:latin typeface="Tahoma" pitchFamily="34" charset="0"/>
            </a:endParaRPr>
          </a:p>
          <a:p>
            <a:pPr marL="0" indent="0" algn="ctr">
              <a:spcBef>
                <a:spcPct val="0"/>
              </a:spcBef>
              <a:buFontTx/>
              <a:buNone/>
            </a:pPr>
            <a:endParaRPr lang="es-ES" sz="2000" b="1">
              <a:latin typeface="Tahoma" pitchFamily="34" charset="0"/>
            </a:endParaRPr>
          </a:p>
          <a:p>
            <a:pPr marL="0" indent="0" algn="ctr">
              <a:spcBef>
                <a:spcPct val="0"/>
              </a:spcBef>
              <a:buFontTx/>
              <a:buNone/>
            </a:pPr>
            <a:endParaRPr lang="es-ES" sz="2000" b="1">
              <a:latin typeface="Tahoma" pitchFamily="34" charset="0"/>
            </a:endParaRPr>
          </a:p>
          <a:p>
            <a:pPr marL="0" indent="0" algn="ctr">
              <a:spcBef>
                <a:spcPct val="0"/>
              </a:spcBef>
              <a:buFontTx/>
              <a:buNone/>
            </a:pPr>
            <a:endParaRPr lang="es-ES" sz="2000" b="1">
              <a:latin typeface="Tahoma" pitchFamily="34" charset="0"/>
            </a:endParaRPr>
          </a:p>
          <a:p>
            <a:pPr marL="0" indent="0" algn="ctr">
              <a:spcBef>
                <a:spcPct val="0"/>
              </a:spcBef>
              <a:buFontTx/>
              <a:buNone/>
            </a:pPr>
            <a:endParaRPr lang="es-ES" sz="2000" b="1">
              <a:latin typeface="Tahoma" pitchFamily="34" charset="0"/>
            </a:endParaRPr>
          </a:p>
          <a:p>
            <a:pPr marL="0" indent="0" algn="ctr">
              <a:spcBef>
                <a:spcPct val="0"/>
              </a:spcBef>
              <a:buFontTx/>
              <a:buNone/>
            </a:pPr>
            <a:endParaRPr lang="es-ES" sz="2000" b="1">
              <a:latin typeface="Tahoma" pitchFamily="34" charset="0"/>
            </a:endParaRPr>
          </a:p>
          <a:p>
            <a:pPr marL="0" indent="0" algn="ctr">
              <a:spcBef>
                <a:spcPct val="0"/>
              </a:spcBef>
              <a:buFontTx/>
              <a:buNone/>
            </a:pPr>
            <a:endParaRPr lang="es-ES" sz="2000" b="1">
              <a:latin typeface="Tahoma" pitchFamily="34" charset="0"/>
            </a:endParaRPr>
          </a:p>
          <a:p>
            <a:pPr marL="0" indent="0" algn="ctr">
              <a:spcBef>
                <a:spcPct val="0"/>
              </a:spcBef>
              <a:buFontTx/>
              <a:buNone/>
            </a:pPr>
            <a:endParaRPr lang="es-ES" sz="2000" b="1">
              <a:latin typeface="Tahoma" pitchFamily="34" charset="0"/>
            </a:endParaRPr>
          </a:p>
          <a:p>
            <a:pPr marL="0" indent="0" algn="ctr">
              <a:spcBef>
                <a:spcPct val="0"/>
              </a:spcBef>
              <a:buFontTx/>
              <a:buNone/>
            </a:pPr>
            <a:endParaRPr lang="es-ES" sz="2000" b="1">
              <a:latin typeface="Tahoma" pitchFamily="34" charset="0"/>
            </a:endParaRPr>
          </a:p>
          <a:p>
            <a:pPr marL="0" indent="0" algn="ctr">
              <a:spcBef>
                <a:spcPct val="0"/>
              </a:spcBef>
              <a:buFontTx/>
              <a:buNone/>
            </a:pPr>
            <a:endParaRPr lang="es-ES" sz="2000" b="1">
              <a:latin typeface="Tahoma" pitchFamily="34" charset="0"/>
            </a:endParaRPr>
          </a:p>
          <a:p>
            <a:pPr marL="0" indent="0" algn="ctr">
              <a:spcBef>
                <a:spcPct val="0"/>
              </a:spcBef>
              <a:buFontTx/>
              <a:buNone/>
            </a:pPr>
            <a:endParaRPr lang="es-ES" sz="2000" b="1">
              <a:latin typeface="Tahoma" pitchFamily="34" charset="0"/>
            </a:endParaRPr>
          </a:p>
          <a:p>
            <a:pPr marL="0" indent="0" algn="ctr">
              <a:spcBef>
                <a:spcPct val="0"/>
              </a:spcBef>
              <a:buFontTx/>
              <a:buNone/>
            </a:pPr>
            <a:endParaRPr lang="es-ES" sz="2000" b="1">
              <a:latin typeface="Tahoma" pitchFamily="34" charset="0"/>
            </a:endParaRPr>
          </a:p>
          <a:p>
            <a:pPr marL="0" indent="0" algn="ctr">
              <a:spcBef>
                <a:spcPct val="0"/>
              </a:spcBef>
              <a:buFontTx/>
              <a:buNone/>
            </a:pPr>
            <a:endParaRPr lang="es-ES" sz="2000" b="1">
              <a:latin typeface="Tahoma" pitchFamily="34" charset="0"/>
            </a:endParaRPr>
          </a:p>
          <a:p>
            <a:pPr marL="0" indent="0" algn="ctr">
              <a:spcBef>
                <a:spcPct val="0"/>
              </a:spcBef>
              <a:buFontTx/>
              <a:buNone/>
            </a:pPr>
            <a:endParaRPr lang="es-ES" sz="2000" b="1">
              <a:latin typeface="Tahoma" pitchFamily="34" charset="0"/>
            </a:endParaRPr>
          </a:p>
        </p:txBody>
      </p:sp>
      <p:sp>
        <p:nvSpPr>
          <p:cNvPr id="111621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457200"/>
          </a:xfrm>
          <a:noFill/>
          <a:ln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defTabSz="762000"/>
            <a:r>
              <a:rPr lang="es-ES" sz="2000">
                <a:solidFill>
                  <a:schemeClr val="accent1"/>
                </a:solidFill>
                <a:latin typeface="Tahoma" pitchFamily="34" charset="0"/>
              </a:rPr>
              <a:t>4.10. Particionamiento de tablas.</a:t>
            </a:r>
          </a:p>
        </p:txBody>
      </p:sp>
      <p:graphicFrame>
        <p:nvGraphicFramePr>
          <p:cNvPr id="111622" name="Object 6"/>
          <p:cNvGraphicFramePr>
            <a:graphicFrameLocks/>
          </p:cNvGraphicFramePr>
          <p:nvPr/>
        </p:nvGraphicFramePr>
        <p:xfrm>
          <a:off x="1371600" y="2201863"/>
          <a:ext cx="6756400" cy="3716337"/>
        </p:xfrm>
        <a:graphic>
          <a:graphicData uri="http://schemas.openxmlformats.org/presentationml/2006/ole">
            <p:oleObj spid="_x0000_s111622" name="Imagen" r:id="rId4" imgW="6756120" imgH="3716280" progId="Word.Picture.8">
              <p:embed/>
            </p:oleObj>
          </a:graphicData>
        </a:graphic>
      </p:graphicFrame>
    </p:spTree>
  </p:cSld>
  <p:clrMapOvr>
    <a:masterClrMapping/>
  </p:clrMapOvr>
  <p:transition spd="slow">
    <p:cut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ChangeArrowheads="1"/>
          </p:cNvSpPr>
          <p:nvPr/>
        </p:nvSpPr>
        <p:spPr bwMode="auto">
          <a:xfrm>
            <a:off x="717550" y="6237288"/>
            <a:ext cx="187801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667" name="Rectangle 3"/>
          <p:cNvSpPr>
            <a:spLocks noChangeArrowheads="1"/>
          </p:cNvSpPr>
          <p:nvPr/>
        </p:nvSpPr>
        <p:spPr bwMode="auto">
          <a:xfrm>
            <a:off x="3187700" y="6237288"/>
            <a:ext cx="27686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66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1200" y="685800"/>
            <a:ext cx="8051800" cy="5562600"/>
          </a:xfrm>
          <a:noFill/>
          <a:ln>
            <a:miter lim="800000"/>
            <a:headEnd/>
            <a:tailEnd/>
          </a:ln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marL="0" indent="0" algn="ctr">
              <a:spcBef>
                <a:spcPct val="0"/>
              </a:spcBef>
              <a:buFontTx/>
              <a:buNone/>
            </a:pPr>
            <a:endParaRPr lang="es-ES" sz="2000" b="1">
              <a:latin typeface="Tahoma" pitchFamily="34" charset="0"/>
            </a:endParaRPr>
          </a:p>
          <a:p>
            <a:pPr marL="0" indent="0" algn="ctr">
              <a:spcBef>
                <a:spcPct val="0"/>
              </a:spcBef>
              <a:buFontTx/>
              <a:buNone/>
            </a:pPr>
            <a:endParaRPr lang="es-ES" sz="2000" b="1">
              <a:latin typeface="Tahoma" pitchFamily="34" charset="0"/>
            </a:endParaRPr>
          </a:p>
          <a:p>
            <a:pPr marL="0" indent="0" algn="ctr">
              <a:spcBef>
                <a:spcPct val="0"/>
              </a:spcBef>
              <a:buFontTx/>
              <a:buNone/>
            </a:pPr>
            <a:endParaRPr lang="es-ES" sz="2000" b="1">
              <a:latin typeface="Tahoma" pitchFamily="34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s-ES" sz="2000" b="1">
                <a:latin typeface="Tahoma" pitchFamily="34" charset="0"/>
              </a:rPr>
              <a:t>Ejemplo:</a:t>
            </a:r>
          </a:p>
          <a:p>
            <a:pPr marL="0" indent="0" algn="ctr">
              <a:spcBef>
                <a:spcPct val="0"/>
              </a:spcBef>
              <a:buFontTx/>
              <a:buNone/>
            </a:pPr>
            <a:endParaRPr lang="es-ES" sz="2000" b="1">
              <a:latin typeface="Tahoma" pitchFamily="34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s-ES" sz="2000">
                <a:latin typeface="Tahoma" pitchFamily="34" charset="0"/>
              </a:rPr>
              <a:t>CREATE TABLE sales 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s-ES" sz="2000">
                <a:latin typeface="Tahoma" pitchFamily="34" charset="0"/>
              </a:rPr>
              <a:t>	(  acct_no		NUMBER(5),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s-ES" sz="2000">
                <a:latin typeface="Tahoma" pitchFamily="34" charset="0"/>
              </a:rPr>
              <a:t>	   acct_name 		CHAR(30),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s-ES" sz="2000">
                <a:latin typeface="Tahoma" pitchFamily="34" charset="0"/>
              </a:rPr>
              <a:t>               amount_of_sale	NUMBER(6),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s-ES" sz="2000">
                <a:latin typeface="Tahoma" pitchFamily="34" charset="0"/>
              </a:rPr>
              <a:t>               week_no 		INTEGER )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s-ES" sz="2000">
                <a:latin typeface="Tahoma" pitchFamily="34" charset="0"/>
              </a:rPr>
              <a:t>PARTITION BY RANGE ( week_no ) 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s-ES" sz="2000">
                <a:latin typeface="Tahoma" pitchFamily="34" charset="0"/>
              </a:rPr>
              <a:t>(PARTITION 	sales1 	VALUES LESS THAN ( 4 ) TABLESPACE ts0,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s-ES" sz="2000">
                <a:latin typeface="Tahoma" pitchFamily="34" charset="0"/>
              </a:rPr>
              <a:t>PARTITION 	sales2 	VALUES LESS THAN ( 8 ) TABLESPACE ts1,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s-ES" sz="2000">
                <a:latin typeface="Tahoma" pitchFamily="34" charset="0"/>
              </a:rPr>
              <a:t>...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s-ES" sz="2000">
                <a:latin typeface="Tahoma" pitchFamily="34" charset="0"/>
              </a:rPr>
              <a:t>PARTITION 	sales13 VALUES LESS THAN ( 52 ) TABLESPACE ts12 );</a:t>
            </a:r>
          </a:p>
        </p:txBody>
      </p:sp>
      <p:sp>
        <p:nvSpPr>
          <p:cNvPr id="11366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457200"/>
          </a:xfrm>
          <a:noFill/>
          <a:ln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defTabSz="762000"/>
            <a:r>
              <a:rPr lang="es-ES" sz="2000">
                <a:solidFill>
                  <a:schemeClr val="accent1"/>
                </a:solidFill>
                <a:latin typeface="Tahoma" pitchFamily="34" charset="0"/>
              </a:rPr>
              <a:t> Particionamiento de tablas.</a:t>
            </a:r>
          </a:p>
        </p:txBody>
      </p:sp>
    </p:spTree>
  </p:cSld>
  <p:clrMapOvr>
    <a:masterClrMapping/>
  </p:clrMapOvr>
  <p:transition spd="slow">
    <p:cut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ChangeArrowheads="1"/>
          </p:cNvSpPr>
          <p:nvPr/>
        </p:nvSpPr>
        <p:spPr bwMode="auto">
          <a:xfrm>
            <a:off x="717550" y="6237288"/>
            <a:ext cx="187801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5715" name="Rectangle 3"/>
          <p:cNvSpPr>
            <a:spLocks noChangeArrowheads="1"/>
          </p:cNvSpPr>
          <p:nvPr/>
        </p:nvSpPr>
        <p:spPr bwMode="auto">
          <a:xfrm>
            <a:off x="3187700" y="6237288"/>
            <a:ext cx="27686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571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1200" y="685800"/>
            <a:ext cx="8051800" cy="5562600"/>
          </a:xfrm>
          <a:noFill/>
          <a:ln>
            <a:miter lim="800000"/>
            <a:headEnd/>
            <a:tailEnd/>
          </a:ln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marL="0" indent="0" algn="ctr">
              <a:spcBef>
                <a:spcPct val="0"/>
              </a:spcBef>
              <a:buFontTx/>
              <a:buNone/>
            </a:pPr>
            <a:endParaRPr lang="es-ES" sz="2000" b="1">
              <a:latin typeface="Tahoma" pitchFamily="34" charset="0"/>
            </a:endParaRPr>
          </a:p>
          <a:p>
            <a:pPr marL="0" indent="0" algn="ctr">
              <a:spcBef>
                <a:spcPct val="0"/>
              </a:spcBef>
              <a:buFontTx/>
              <a:buNone/>
            </a:pPr>
            <a:endParaRPr lang="es-ES" sz="2000">
              <a:latin typeface="Tahoma" pitchFamily="34" charset="0"/>
            </a:endParaRPr>
          </a:p>
          <a:p>
            <a:pPr marL="0" indent="0" algn="ctr">
              <a:spcBef>
                <a:spcPct val="0"/>
              </a:spcBef>
              <a:buFontTx/>
              <a:buNone/>
            </a:pPr>
            <a:r>
              <a:rPr lang="es-ES" sz="2000">
                <a:latin typeface="Tahoma" pitchFamily="34" charset="0"/>
              </a:rPr>
              <a:t>Usos:</a:t>
            </a:r>
          </a:p>
          <a:p>
            <a:pPr marL="0" indent="0" algn="ctr">
              <a:spcBef>
                <a:spcPct val="0"/>
              </a:spcBef>
              <a:buFontTx/>
              <a:buNone/>
            </a:pPr>
            <a:endParaRPr lang="es-ES" sz="2000">
              <a:latin typeface="ZapfDingbats"/>
              <a:ea typeface="ZapfDingbats"/>
              <a:cs typeface="ZapfDingbats"/>
            </a:endParaRPr>
          </a:p>
          <a:p>
            <a:pPr marL="0" indent="0">
              <a:spcBef>
                <a:spcPct val="0"/>
              </a:spcBef>
            </a:pPr>
            <a:r>
              <a:rPr lang="es-ES" sz="2000">
                <a:latin typeface="ZapfDingbats"/>
                <a:ea typeface="ZapfDingbats"/>
                <a:cs typeface="ZapfDingbats"/>
              </a:rPr>
              <a:t>  </a:t>
            </a:r>
            <a:r>
              <a:rPr lang="es-ES" sz="2000">
                <a:latin typeface="Tahoma" pitchFamily="34" charset="0"/>
              </a:rPr>
              <a:t>Very Large Databases.</a:t>
            </a:r>
          </a:p>
          <a:p>
            <a:pPr marL="0" indent="0">
              <a:spcBef>
                <a:spcPct val="0"/>
              </a:spcBef>
            </a:pPr>
            <a:r>
              <a:rPr lang="es-ES" sz="2000">
                <a:latin typeface="Tahoma" pitchFamily="34" charset="0"/>
              </a:rPr>
              <a:t>  Reduce tiempo de  mantenimiento fuera de línea. (  7x24)  para    Carga , depuración , creación de índices.</a:t>
            </a:r>
          </a:p>
          <a:p>
            <a:pPr marL="0" indent="0">
              <a:spcBef>
                <a:spcPct val="0"/>
              </a:spcBef>
            </a:pPr>
            <a:r>
              <a:rPr lang="es-ES" sz="2000">
                <a:latin typeface="Tahoma" pitchFamily="34" charset="0"/>
              </a:rPr>
              <a:t>  Reduce tiempo de recuperación después de fallas.</a:t>
            </a:r>
          </a:p>
          <a:p>
            <a:pPr marL="0" indent="0">
              <a:spcBef>
                <a:spcPct val="0"/>
              </a:spcBef>
            </a:pPr>
            <a:r>
              <a:rPr lang="es-ES" sz="2000">
                <a:latin typeface="Tahoma" pitchFamily="34" charset="0"/>
              </a:rPr>
              <a:t>  Mejora Performance para DSS. (p.e. Tablas históricas.)</a:t>
            </a:r>
          </a:p>
          <a:p>
            <a:pPr marL="0" indent="0">
              <a:spcBef>
                <a:spcPct val="0"/>
              </a:spcBef>
            </a:pPr>
            <a:r>
              <a:rPr lang="es-ES" sz="2000">
                <a:latin typeface="Tahoma" pitchFamily="34" charset="0"/>
              </a:rPr>
              <a:t>  Balanceo de I/O y   Disk Striping:  Performance vs. disponibilidad.</a:t>
            </a:r>
          </a:p>
          <a:p>
            <a:pPr marL="0" indent="0">
              <a:spcBef>
                <a:spcPct val="0"/>
              </a:spcBef>
            </a:pPr>
            <a:r>
              <a:rPr lang="es-ES" sz="2000">
                <a:latin typeface="Tahoma" pitchFamily="34" charset="0"/>
              </a:rPr>
              <a:t>  El Particionamiento es transparente para quien usa la tabla.</a:t>
            </a:r>
          </a:p>
        </p:txBody>
      </p:sp>
      <p:sp>
        <p:nvSpPr>
          <p:cNvPr id="115717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457200"/>
          </a:xfrm>
          <a:noFill/>
          <a:ln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defTabSz="762000"/>
            <a:r>
              <a:rPr lang="es-ES" sz="2000">
                <a:solidFill>
                  <a:schemeClr val="accent1"/>
                </a:solidFill>
                <a:latin typeface="Tahoma" pitchFamily="34" charset="0"/>
              </a:rPr>
              <a:t>Particionamiento de tablas.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717550" y="6237288"/>
            <a:ext cx="187801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3187700" y="6237288"/>
            <a:ext cx="27686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19100" y="168275"/>
            <a:ext cx="8402638" cy="6264275"/>
          </a:xfrm>
          <a:noFill/>
          <a:ln>
            <a:miter lim="800000"/>
            <a:headEnd/>
            <a:tailEnd/>
          </a:ln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algn="ctr" defTabSz="762000">
              <a:spcBef>
                <a:spcPct val="0"/>
              </a:spcBef>
              <a:buFontTx/>
              <a:buNone/>
            </a:pPr>
            <a:r>
              <a:rPr lang="es-ES" sz="2000" b="1">
                <a:solidFill>
                  <a:srgbClr val="000066"/>
                </a:solidFill>
                <a:latin typeface="Arial" pitchFamily="34" charset="0"/>
              </a:rPr>
              <a:t>Calculo del número de registros de longitud variable por página.</a:t>
            </a:r>
          </a:p>
          <a:p>
            <a:pPr algn="ctr" defTabSz="762000">
              <a:spcBef>
                <a:spcPct val="0"/>
              </a:spcBef>
              <a:buFontTx/>
              <a:buNone/>
            </a:pPr>
            <a:endParaRPr lang="es-ES" sz="2000">
              <a:solidFill>
                <a:schemeClr val="accent1"/>
              </a:solidFill>
              <a:latin typeface="Book Antiqua" pitchFamily="18" charset="0"/>
            </a:endParaRPr>
          </a:p>
          <a:p>
            <a:pPr algn="just" defTabSz="762000">
              <a:spcBef>
                <a:spcPct val="0"/>
              </a:spcBef>
              <a:buFontTx/>
              <a:buNone/>
            </a:pPr>
            <a:r>
              <a:rPr lang="es-ES" sz="2000">
                <a:latin typeface="Tahoma" pitchFamily="34" charset="0"/>
              </a:rPr>
              <a:t>B   = tamaño página. (valor conocido)</a:t>
            </a:r>
          </a:p>
          <a:p>
            <a:pPr algn="just" defTabSz="762000">
              <a:spcBef>
                <a:spcPct val="0"/>
              </a:spcBef>
              <a:buFontTx/>
              <a:buNone/>
            </a:pPr>
            <a:r>
              <a:rPr lang="es-ES" sz="2000">
                <a:latin typeface="Tahoma" pitchFamily="34" charset="0"/>
              </a:rPr>
              <a:t>L   = Longitud promedio registro. (valor calculado)</a:t>
            </a:r>
          </a:p>
          <a:p>
            <a:pPr algn="just" defTabSz="762000">
              <a:spcBef>
                <a:spcPct val="0"/>
              </a:spcBef>
              <a:buFontTx/>
              <a:buNone/>
            </a:pPr>
            <a:r>
              <a:rPr lang="es-ES" sz="2000">
                <a:latin typeface="Tahoma" pitchFamily="34" charset="0"/>
              </a:rPr>
              <a:t>R   =  registros por página.  (valor a calcular)</a:t>
            </a:r>
          </a:p>
          <a:p>
            <a:pPr algn="just" defTabSz="762000">
              <a:spcBef>
                <a:spcPct val="0"/>
              </a:spcBef>
              <a:buFontTx/>
              <a:buNone/>
            </a:pPr>
            <a:endParaRPr lang="es-ES" sz="2000">
              <a:latin typeface="Tahoma" pitchFamily="34" charset="0"/>
            </a:endParaRPr>
          </a:p>
          <a:p>
            <a:pPr algn="just" defTabSz="762000">
              <a:spcBef>
                <a:spcPct val="0"/>
              </a:spcBef>
              <a:buFontTx/>
              <a:buNone/>
            </a:pPr>
            <a:endParaRPr lang="es-ES" sz="2000">
              <a:latin typeface="Tahoma" pitchFamily="34" charset="0"/>
            </a:endParaRPr>
          </a:p>
          <a:p>
            <a:pPr algn="ctr" defTabSz="762000">
              <a:spcBef>
                <a:spcPct val="0"/>
              </a:spcBef>
              <a:buFontTx/>
              <a:buNone/>
            </a:pPr>
            <a:r>
              <a:rPr lang="es-ES" sz="2000">
                <a:latin typeface="Tahoma" pitchFamily="34" charset="0"/>
              </a:rPr>
              <a:t>B =   </a:t>
            </a:r>
            <a:r>
              <a:rPr lang="es-ES" sz="2000" i="1" u="sng">
                <a:latin typeface="Tahoma" pitchFamily="34" charset="0"/>
              </a:rPr>
              <a:t>4</a:t>
            </a:r>
            <a:r>
              <a:rPr lang="es-ES" sz="2000">
                <a:latin typeface="Tahoma" pitchFamily="34" charset="0"/>
              </a:rPr>
              <a:t>  +   1  +  </a:t>
            </a:r>
            <a:r>
              <a:rPr lang="es-ES" sz="2000" u="sng">
                <a:latin typeface="Tahoma" pitchFamily="34" charset="0"/>
              </a:rPr>
              <a:t>2 *  R</a:t>
            </a:r>
            <a:r>
              <a:rPr lang="es-ES" sz="2000">
                <a:latin typeface="Tahoma" pitchFamily="34" charset="0"/>
              </a:rPr>
              <a:t>   +   </a:t>
            </a:r>
            <a:r>
              <a:rPr lang="es-ES" sz="2000" u="sng">
                <a:latin typeface="Tahoma" pitchFamily="34" charset="0"/>
              </a:rPr>
              <a:t>R *  L</a:t>
            </a:r>
            <a:r>
              <a:rPr lang="es-ES" sz="2000">
                <a:latin typeface="Tahoma" pitchFamily="34" charset="0"/>
              </a:rPr>
              <a:t>  </a:t>
            </a:r>
          </a:p>
          <a:p>
            <a:pPr algn="just" defTabSz="762000">
              <a:spcBef>
                <a:spcPct val="0"/>
              </a:spcBef>
              <a:buFontTx/>
              <a:buNone/>
            </a:pPr>
            <a:r>
              <a:rPr lang="es-ES" sz="2000">
                <a:solidFill>
                  <a:schemeClr val="accent1"/>
                </a:solidFill>
                <a:latin typeface="Tahoma" pitchFamily="34" charset="0"/>
              </a:rPr>
              <a:t>					</a:t>
            </a:r>
          </a:p>
          <a:p>
            <a:pPr algn="just" defTabSz="762000">
              <a:spcBef>
                <a:spcPct val="0"/>
              </a:spcBef>
              <a:buFontTx/>
              <a:buNone/>
            </a:pPr>
            <a:r>
              <a:rPr lang="es-ES" sz="2000">
                <a:solidFill>
                  <a:schemeClr val="accent1"/>
                </a:solidFill>
                <a:latin typeface="Tahoma" pitchFamily="34" charset="0"/>
              </a:rPr>
              <a:t>								 </a:t>
            </a:r>
            <a:r>
              <a:rPr lang="es-ES" sz="2000" i="1">
                <a:solidFill>
                  <a:srgbClr val="000066"/>
                </a:solidFill>
                <a:latin typeface="Tahoma" pitchFamily="34" charset="0"/>
              </a:rPr>
              <a:t>Registros</a:t>
            </a:r>
            <a:endParaRPr lang="es-ES" sz="2000">
              <a:solidFill>
                <a:srgbClr val="000066"/>
              </a:solidFill>
              <a:latin typeface="Tahoma" pitchFamily="34" charset="0"/>
            </a:endParaRPr>
          </a:p>
          <a:p>
            <a:pPr algn="just" defTabSz="762000">
              <a:spcBef>
                <a:spcPct val="0"/>
              </a:spcBef>
              <a:buFontTx/>
              <a:buNone/>
            </a:pPr>
            <a:r>
              <a:rPr lang="es-ES" sz="2000" i="1">
                <a:solidFill>
                  <a:srgbClr val="000066"/>
                </a:solidFill>
                <a:latin typeface="Tahoma" pitchFamily="34" charset="0"/>
              </a:rPr>
              <a:t>						 Directorio de filas</a:t>
            </a:r>
          </a:p>
          <a:p>
            <a:pPr algn="just" defTabSz="762000">
              <a:spcBef>
                <a:spcPct val="0"/>
              </a:spcBef>
              <a:buFontTx/>
              <a:buNone/>
            </a:pPr>
            <a:r>
              <a:rPr lang="es-ES" sz="2000" i="1">
                <a:solidFill>
                  <a:srgbClr val="000066"/>
                </a:solidFill>
                <a:latin typeface="Tahoma" pitchFamily="34" charset="0"/>
              </a:rPr>
              <a:t>					   Byte con Numero de registros en la página.</a:t>
            </a:r>
          </a:p>
          <a:p>
            <a:pPr algn="just" defTabSz="762000">
              <a:spcBef>
                <a:spcPct val="0"/>
              </a:spcBef>
              <a:buFontTx/>
              <a:buNone/>
            </a:pPr>
            <a:r>
              <a:rPr lang="es-ES" sz="2000" i="1">
                <a:solidFill>
                  <a:srgbClr val="000066"/>
                </a:solidFill>
                <a:latin typeface="Tahoma" pitchFamily="34" charset="0"/>
              </a:rPr>
              <a:t>				     Bytes para la dirección física del bloque .</a:t>
            </a:r>
            <a:r>
              <a:rPr lang="es-ES" sz="2000">
                <a:solidFill>
                  <a:srgbClr val="000066"/>
                </a:solidFill>
                <a:latin typeface="Tahoma" pitchFamily="34" charset="0"/>
              </a:rPr>
              <a:t>	</a:t>
            </a:r>
          </a:p>
          <a:p>
            <a:pPr algn="just" defTabSz="762000">
              <a:spcBef>
                <a:spcPct val="0"/>
              </a:spcBef>
              <a:buFontTx/>
              <a:buNone/>
            </a:pPr>
            <a:endParaRPr lang="es-ES" sz="2000">
              <a:solidFill>
                <a:srgbClr val="000066"/>
              </a:solidFill>
              <a:latin typeface="Tahoma" pitchFamily="34" charset="0"/>
            </a:endParaRPr>
          </a:p>
          <a:p>
            <a:pPr algn="just" defTabSz="762000">
              <a:spcBef>
                <a:spcPct val="0"/>
              </a:spcBef>
              <a:buFontTx/>
              <a:buNone/>
            </a:pPr>
            <a:endParaRPr lang="es-ES" sz="2000" i="1" u="sng">
              <a:solidFill>
                <a:srgbClr val="990033"/>
              </a:solidFill>
              <a:latin typeface="Tahoma" pitchFamily="34" charset="0"/>
            </a:endParaRPr>
          </a:p>
          <a:p>
            <a:pPr algn="just" defTabSz="762000">
              <a:spcBef>
                <a:spcPct val="0"/>
              </a:spcBef>
              <a:buFontTx/>
              <a:buNone/>
            </a:pPr>
            <a:r>
              <a:rPr lang="es-ES" sz="2000" i="1" u="sng">
                <a:solidFill>
                  <a:srgbClr val="990033"/>
                </a:solidFill>
                <a:latin typeface="Tahoma" pitchFamily="34" charset="0"/>
              </a:rPr>
              <a:t>Area Libre</a:t>
            </a:r>
            <a:r>
              <a:rPr lang="es-ES" sz="2000" i="1">
                <a:solidFill>
                  <a:srgbClr val="990033"/>
                </a:solidFill>
                <a:latin typeface="Tahoma" pitchFamily="34" charset="0"/>
              </a:rPr>
              <a:t>: </a:t>
            </a:r>
          </a:p>
          <a:p>
            <a:pPr algn="just" defTabSz="762000">
              <a:spcBef>
                <a:spcPct val="0"/>
              </a:spcBef>
              <a:buFontTx/>
              <a:buNone/>
            </a:pPr>
            <a:endParaRPr lang="es-ES" sz="2000" i="1">
              <a:solidFill>
                <a:srgbClr val="990033"/>
              </a:solidFill>
              <a:latin typeface="Tahoma" pitchFamily="34" charset="0"/>
            </a:endParaRPr>
          </a:p>
        </p:txBody>
      </p:sp>
      <p:sp>
        <p:nvSpPr>
          <p:cNvPr id="11269" name="Line 5"/>
          <p:cNvSpPr>
            <a:spLocks noChangeShapeType="1"/>
          </p:cNvSpPr>
          <p:nvPr/>
        </p:nvSpPr>
        <p:spPr bwMode="auto">
          <a:xfrm>
            <a:off x="3352800" y="2757488"/>
            <a:ext cx="0" cy="1028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270" name="Line 6"/>
          <p:cNvSpPr>
            <a:spLocks noChangeShapeType="1"/>
          </p:cNvSpPr>
          <p:nvPr/>
        </p:nvSpPr>
        <p:spPr bwMode="auto">
          <a:xfrm>
            <a:off x="4972050" y="2719388"/>
            <a:ext cx="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271" name="Line 7"/>
          <p:cNvSpPr>
            <a:spLocks noChangeShapeType="1"/>
          </p:cNvSpPr>
          <p:nvPr/>
        </p:nvSpPr>
        <p:spPr bwMode="auto">
          <a:xfrm>
            <a:off x="6324600" y="2624138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</p:spPr>
        <p:txBody>
          <a:bodyPr/>
          <a:lstStyle/>
          <a:p>
            <a:endParaRPr lang="en-US"/>
          </a:p>
        </p:txBody>
      </p:sp>
      <p:graphicFrame>
        <p:nvGraphicFramePr>
          <p:cNvPr id="11272" name="Object 8"/>
          <p:cNvGraphicFramePr>
            <a:graphicFrameLocks/>
          </p:cNvGraphicFramePr>
          <p:nvPr/>
        </p:nvGraphicFramePr>
        <p:xfrm>
          <a:off x="2363788" y="5562600"/>
          <a:ext cx="4519612" cy="825500"/>
        </p:xfrm>
        <a:graphic>
          <a:graphicData uri="http://schemas.openxmlformats.org/presentationml/2006/ole">
            <p:oleObj spid="_x0000_s11272" name="Equation" r:id="rId4" imgW="4519440" imgH="825480" progId="Equation.3">
              <p:embed/>
            </p:oleObj>
          </a:graphicData>
        </a:graphic>
      </p:graphicFrame>
      <p:sp>
        <p:nvSpPr>
          <p:cNvPr id="11273" name="Line 9"/>
          <p:cNvSpPr>
            <a:spLocks noChangeShapeType="1"/>
          </p:cNvSpPr>
          <p:nvPr/>
        </p:nvSpPr>
        <p:spPr bwMode="auto">
          <a:xfrm>
            <a:off x="4038600" y="2719388"/>
            <a:ext cx="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</p:spPr>
        <p:txBody>
          <a:bodyPr/>
          <a:lstStyle/>
          <a:p>
            <a:endParaRPr lang="en-US"/>
          </a:p>
        </p:txBody>
      </p:sp>
      <p:graphicFrame>
        <p:nvGraphicFramePr>
          <p:cNvPr id="11274" name="Object 10">
            <a:hlinkClick r:id="" action="ppaction://ole?verb=0"/>
          </p:cNvPr>
          <p:cNvGraphicFramePr>
            <a:graphicFrameLocks/>
          </p:cNvGraphicFramePr>
          <p:nvPr/>
        </p:nvGraphicFramePr>
        <p:xfrm>
          <a:off x="4572000" y="1828800"/>
          <a:ext cx="330200" cy="330200"/>
        </p:xfrm>
        <a:graphic>
          <a:graphicData uri="http://schemas.openxmlformats.org/presentationml/2006/ole">
            <p:oleObj spid="_x0000_s11274" name="Media Clip" r:id="rId5" imgW="330120" imgH="330120" progId="Package">
              <p:embed/>
            </p:oleObj>
          </a:graphicData>
        </a:graphic>
      </p:graphicFrame>
      <p:graphicFrame>
        <p:nvGraphicFramePr>
          <p:cNvPr id="11275" name="Object 11">
            <a:hlinkClick r:id="" action="ppaction://ole?verb=0"/>
          </p:cNvPr>
          <p:cNvGraphicFramePr>
            <a:graphicFrameLocks/>
          </p:cNvGraphicFramePr>
          <p:nvPr/>
        </p:nvGraphicFramePr>
        <p:xfrm>
          <a:off x="2133600" y="4800600"/>
          <a:ext cx="330200" cy="330200"/>
        </p:xfrm>
        <a:graphic>
          <a:graphicData uri="http://schemas.openxmlformats.org/presentationml/2006/ole">
            <p:oleObj spid="_x0000_s11275" name="Media Clip" r:id="rId6" imgW="330120" imgH="330120" progId="Package">
              <p:embed/>
            </p:oleObj>
          </a:graphicData>
        </a:graphic>
      </p:graphicFrame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ChangeArrowheads="1"/>
          </p:cNvSpPr>
          <p:nvPr/>
        </p:nvSpPr>
        <p:spPr bwMode="auto">
          <a:xfrm>
            <a:off x="717550" y="6237288"/>
            <a:ext cx="187801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7763" name="Rectangle 3"/>
          <p:cNvSpPr>
            <a:spLocks noChangeArrowheads="1"/>
          </p:cNvSpPr>
          <p:nvPr/>
        </p:nvSpPr>
        <p:spPr bwMode="auto">
          <a:xfrm>
            <a:off x="3187700" y="6237288"/>
            <a:ext cx="27686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7764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1200" y="685800"/>
            <a:ext cx="8051800" cy="5562600"/>
          </a:xfrm>
          <a:noFill/>
          <a:ln>
            <a:miter lim="800000"/>
            <a:headEnd/>
            <a:tailEnd/>
          </a:ln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marL="0" indent="0" algn="ctr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s-ES" sz="2000" b="1">
              <a:latin typeface="Tahoma" pitchFamily="34" charset="0"/>
            </a:endParaRPr>
          </a:p>
          <a:p>
            <a:pPr marL="0" indent="0" algn="ctr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s-ES" sz="2000" b="1">
              <a:latin typeface="Tahoma" pitchFamily="34" charset="0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s-ES" sz="2000" b="1">
                <a:latin typeface="Tahoma" pitchFamily="34" charset="0"/>
              </a:rPr>
              <a:t>Ejemplo:</a:t>
            </a:r>
          </a:p>
          <a:p>
            <a:pPr marL="0" indent="0" algn="ctr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s-ES" sz="2000" b="1">
              <a:latin typeface="Tahoma" pitchFamily="34" charset="0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s-ES" sz="2000">
                <a:latin typeface="Tahoma" pitchFamily="34" charset="0"/>
              </a:rPr>
              <a:t>CREATE TABLE sales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s-ES" sz="2000">
                <a:latin typeface="Tahoma" pitchFamily="34" charset="0"/>
              </a:rPr>
              <a:t>	(  invoice_no 	NUMBER,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s-ES" sz="2000">
                <a:latin typeface="Tahoma" pitchFamily="34" charset="0"/>
              </a:rPr>
              <a:t>	   sale_year 	INT 	NOT NULL,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s-ES" sz="2000">
                <a:latin typeface="Tahoma" pitchFamily="34" charset="0"/>
              </a:rPr>
              <a:t>               sale_month 	INT 	NOT NULL,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s-ES" sz="2000">
                <a:latin typeface="Tahoma" pitchFamily="34" charset="0"/>
              </a:rPr>
              <a:t>               sale_day 	INT 	NOT NULL )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s-ES" sz="2000">
                <a:latin typeface="Tahoma" pitchFamily="34" charset="0"/>
              </a:rPr>
              <a:t>PARTITION BY RANGE (sale_year, sale_month, sale_day)	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s-ES" sz="2000">
                <a:latin typeface="Tahoma" pitchFamily="34" charset="0"/>
              </a:rPr>
              <a:t>( PARTITION sales_q1 VALUES LESS THAN (1994, 04, 01)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s-ES" sz="2000">
                <a:latin typeface="Tahoma" pitchFamily="34" charset="0"/>
              </a:rPr>
              <a:t>		TABLESPACE tsa,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s-ES" sz="2000">
                <a:latin typeface="Tahoma" pitchFamily="34" charset="0"/>
              </a:rPr>
              <a:t>PARTITION sales_q2 VALUES LESS THAN (1994, 07, 01)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s-ES" sz="2000">
                <a:latin typeface="Tahoma" pitchFamily="34" charset="0"/>
              </a:rPr>
              <a:t>		TABLESPACE tsb,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s-ES" sz="2000">
                <a:latin typeface="Tahoma" pitchFamily="34" charset="0"/>
              </a:rPr>
              <a:t>PARTITION sales_q3 VALUES LESS THAN (1994, 10, 01)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s-ES" sz="2000">
                <a:latin typeface="Tahoma" pitchFamily="34" charset="0"/>
              </a:rPr>
              <a:t>		TABLESPACE tsc,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s-ES" sz="2000">
                <a:latin typeface="Tahoma" pitchFamily="34" charset="0"/>
              </a:rPr>
              <a:t>PARTITION sales_q4 VALUES LESS THAN (1995, 01, 01)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s-ES" sz="2000">
                <a:latin typeface="Tahoma" pitchFamily="34" charset="0"/>
              </a:rPr>
              <a:t>		TABLESPACE tsd );</a:t>
            </a:r>
          </a:p>
        </p:txBody>
      </p:sp>
      <p:sp>
        <p:nvSpPr>
          <p:cNvPr id="117765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457200"/>
          </a:xfrm>
          <a:noFill/>
          <a:ln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defTabSz="762000"/>
            <a:r>
              <a:rPr lang="es-ES" sz="2000">
                <a:solidFill>
                  <a:schemeClr val="accent1"/>
                </a:solidFill>
                <a:latin typeface="Tahoma" pitchFamily="34" charset="0"/>
              </a:rPr>
              <a:t> Particionamiento de tablas.</a:t>
            </a:r>
          </a:p>
        </p:txBody>
      </p:sp>
    </p:spTree>
  </p:cSld>
  <p:clrMapOvr>
    <a:masterClrMapping/>
  </p:clrMapOvr>
  <p:transition spd="slow">
    <p:cut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ChangeArrowheads="1"/>
          </p:cNvSpPr>
          <p:nvPr/>
        </p:nvSpPr>
        <p:spPr bwMode="auto">
          <a:xfrm>
            <a:off x="717550" y="6237288"/>
            <a:ext cx="187801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9811" name="Rectangle 3"/>
          <p:cNvSpPr>
            <a:spLocks noChangeArrowheads="1"/>
          </p:cNvSpPr>
          <p:nvPr/>
        </p:nvSpPr>
        <p:spPr bwMode="auto">
          <a:xfrm>
            <a:off x="3187700" y="6237288"/>
            <a:ext cx="27686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9812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19100" y="168275"/>
            <a:ext cx="8402638" cy="6264275"/>
          </a:xfrm>
          <a:noFill/>
          <a:ln>
            <a:miter lim="800000"/>
            <a:headEnd/>
            <a:tailEnd/>
          </a:ln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algn="ctr" defTabSz="762000">
              <a:spcBef>
                <a:spcPct val="0"/>
              </a:spcBef>
              <a:buFontTx/>
              <a:buNone/>
            </a:pPr>
            <a:r>
              <a:rPr lang="es-ES" sz="2000">
                <a:solidFill>
                  <a:schemeClr val="accent1"/>
                </a:solidFill>
                <a:latin typeface="Tahoma" pitchFamily="34" charset="0"/>
              </a:rPr>
              <a:t>4.11. Indices Bitmap.</a:t>
            </a:r>
          </a:p>
          <a:p>
            <a:pPr algn="ctr" defTabSz="762000">
              <a:spcBef>
                <a:spcPct val="0"/>
              </a:spcBef>
              <a:buFontTx/>
              <a:buNone/>
            </a:pPr>
            <a:endParaRPr lang="es-ES" sz="2000">
              <a:solidFill>
                <a:schemeClr val="accent1"/>
              </a:solidFill>
              <a:latin typeface="Book Antiqua" pitchFamily="18" charset="0"/>
            </a:endParaRPr>
          </a:p>
          <a:p>
            <a:pPr algn="ctr" defTabSz="762000">
              <a:spcBef>
                <a:spcPct val="0"/>
              </a:spcBef>
              <a:buFontTx/>
              <a:buNone/>
            </a:pPr>
            <a:endParaRPr lang="es-ES" sz="2000">
              <a:solidFill>
                <a:schemeClr val="accent1"/>
              </a:solidFill>
              <a:latin typeface="Book Antiqua" pitchFamily="18" charset="0"/>
            </a:endParaRPr>
          </a:p>
          <a:p>
            <a:pPr algn="just" defTabSz="762000">
              <a:spcBef>
                <a:spcPct val="0"/>
              </a:spcBef>
              <a:buFontTx/>
              <a:buNone/>
            </a:pPr>
            <a:endParaRPr lang="es-ES" sz="2000">
              <a:latin typeface="Tahoma" pitchFamily="34" charset="0"/>
            </a:endParaRPr>
          </a:p>
          <a:p>
            <a:pPr algn="just" defTabSz="762000">
              <a:spcBef>
                <a:spcPct val="0"/>
              </a:spcBef>
              <a:buFontTx/>
              <a:buNone/>
            </a:pPr>
            <a:r>
              <a:rPr lang="es-ES" sz="2000">
                <a:latin typeface="Tahoma" pitchFamily="34" charset="0"/>
              </a:rPr>
              <a:t>	</a:t>
            </a:r>
            <a:r>
              <a:rPr lang="es-ES" sz="2000" i="1">
                <a:latin typeface="Tahoma" pitchFamily="34" charset="0"/>
              </a:rPr>
              <a:t>Indices con lista de valores:</a:t>
            </a:r>
          </a:p>
          <a:p>
            <a:pPr algn="just" defTabSz="762000">
              <a:spcBef>
                <a:spcPct val="0"/>
              </a:spcBef>
              <a:buFontTx/>
              <a:buNone/>
            </a:pPr>
            <a:r>
              <a:rPr lang="es-ES" sz="2000">
                <a:latin typeface="Tahoma" pitchFamily="34" charset="0"/>
              </a:rPr>
              <a:t>	En árbol B</a:t>
            </a:r>
            <a:r>
              <a:rPr lang="es-ES" sz="2000" baseline="30000">
                <a:latin typeface="Tahoma" pitchFamily="34" charset="0"/>
              </a:rPr>
              <a:t>+</a:t>
            </a:r>
            <a:r>
              <a:rPr lang="es-ES" sz="2000">
                <a:latin typeface="Tahoma" pitchFamily="34" charset="0"/>
              </a:rPr>
              <a:t>, por cada valor clave del índice encuentro un conjunto de  </a:t>
            </a:r>
            <a:r>
              <a:rPr lang="es-ES" sz="2000" i="1">
                <a:latin typeface="Tahoma" pitchFamily="34" charset="0"/>
              </a:rPr>
              <a:t>record-id.</a:t>
            </a:r>
            <a:endParaRPr lang="es-ES" sz="2000">
              <a:latin typeface="Tahoma" pitchFamily="34" charset="0"/>
            </a:endParaRPr>
          </a:p>
          <a:p>
            <a:pPr algn="just" defTabSz="762000">
              <a:spcBef>
                <a:spcPct val="0"/>
              </a:spcBef>
              <a:buFontTx/>
              <a:buNone/>
            </a:pPr>
            <a:endParaRPr lang="es-ES" sz="2000">
              <a:latin typeface="Tahoma" pitchFamily="34" charset="0"/>
            </a:endParaRPr>
          </a:p>
          <a:p>
            <a:pPr algn="just" defTabSz="762000">
              <a:spcBef>
                <a:spcPct val="0"/>
              </a:spcBef>
              <a:buFontTx/>
              <a:buNone/>
            </a:pPr>
            <a:r>
              <a:rPr lang="es-ES" sz="2000">
                <a:latin typeface="Tahoma" pitchFamily="34" charset="0"/>
              </a:rPr>
              <a:t>	Si asumo </a:t>
            </a:r>
            <a:r>
              <a:rPr lang="es-ES" sz="2000" i="1">
                <a:latin typeface="Tahoma" pitchFamily="34" charset="0"/>
              </a:rPr>
              <a:t>record-id</a:t>
            </a:r>
            <a:r>
              <a:rPr lang="es-ES" sz="2000">
                <a:latin typeface="Tahoma" pitchFamily="34" charset="0"/>
              </a:rPr>
              <a:t> de 4 bytes, la Longitud de las hojas del árbol  es:</a:t>
            </a:r>
          </a:p>
          <a:p>
            <a:pPr algn="ctr" defTabSz="762000">
              <a:spcBef>
                <a:spcPct val="0"/>
              </a:spcBef>
              <a:buFontTx/>
              <a:buNone/>
            </a:pPr>
            <a:endParaRPr lang="es-ES" sz="2000">
              <a:solidFill>
                <a:schemeClr val="accent1"/>
              </a:solidFill>
              <a:latin typeface="Tahoma" pitchFamily="34" charset="0"/>
            </a:endParaRPr>
          </a:p>
          <a:p>
            <a:pPr algn="ctr" defTabSz="762000">
              <a:spcBef>
                <a:spcPct val="0"/>
              </a:spcBef>
              <a:buFontTx/>
              <a:buNone/>
            </a:pPr>
            <a:r>
              <a:rPr lang="es-ES" sz="2000">
                <a:solidFill>
                  <a:schemeClr val="accent1"/>
                </a:solidFill>
                <a:latin typeface="Tahoma" pitchFamily="34" charset="0"/>
              </a:rPr>
              <a:t> 4 veces número de filas  / promedio de llenado por página.</a:t>
            </a:r>
            <a:endParaRPr lang="es-ES" sz="2000">
              <a:latin typeface="Tahoma" pitchFamily="34" charset="0"/>
            </a:endParaRPr>
          </a:p>
          <a:p>
            <a:pPr algn="just" defTabSz="762000">
              <a:spcBef>
                <a:spcPct val="0"/>
              </a:spcBef>
              <a:buFontTx/>
              <a:buNone/>
            </a:pPr>
            <a:r>
              <a:rPr lang="es-ES" sz="2000">
                <a:latin typeface="Tahoma" pitchFamily="34" charset="0"/>
              </a:rPr>
              <a:t>	</a:t>
            </a:r>
          </a:p>
          <a:p>
            <a:pPr algn="just" defTabSz="762000">
              <a:spcBef>
                <a:spcPct val="0"/>
              </a:spcBef>
              <a:buFontTx/>
              <a:buNone/>
            </a:pPr>
            <a:r>
              <a:rPr lang="es-ES" sz="2000">
                <a:latin typeface="Tahoma" pitchFamily="34" charset="0"/>
              </a:rPr>
              <a:t>	</a:t>
            </a:r>
          </a:p>
          <a:p>
            <a:pPr algn="just" defTabSz="762000">
              <a:spcBef>
                <a:spcPct val="0"/>
              </a:spcBef>
              <a:buFontTx/>
              <a:buNone/>
            </a:pPr>
            <a:r>
              <a:rPr lang="es-ES" sz="2000">
                <a:latin typeface="Tahoma" pitchFamily="34" charset="0"/>
              </a:rPr>
              <a:t>	</a:t>
            </a:r>
            <a:r>
              <a:rPr lang="es-ES" sz="2000">
                <a:solidFill>
                  <a:srgbClr val="990033"/>
                </a:solidFill>
                <a:latin typeface="Tahoma" pitchFamily="34" charset="0"/>
              </a:rPr>
              <a:t>Que ocurre si el índice tiene una Imagen pequeña ?</a:t>
            </a:r>
          </a:p>
          <a:p>
            <a:pPr algn="just" defTabSz="762000">
              <a:spcBef>
                <a:spcPct val="0"/>
              </a:spcBef>
              <a:buFontTx/>
              <a:buNone/>
            </a:pPr>
            <a:r>
              <a:rPr lang="es-ES" sz="2000">
                <a:solidFill>
                  <a:srgbClr val="990033"/>
                </a:solidFill>
                <a:latin typeface="Tahoma" pitchFamily="34" charset="0"/>
              </a:rPr>
              <a:t>    Que ocurre si hablamos de grandes volúmenes de registros ?</a:t>
            </a:r>
          </a:p>
          <a:p>
            <a:pPr algn="just" defTabSz="762000">
              <a:spcBef>
                <a:spcPct val="0"/>
              </a:spcBef>
              <a:buFontTx/>
              <a:buNone/>
            </a:pPr>
            <a:endParaRPr lang="es-ES" sz="2000">
              <a:solidFill>
                <a:srgbClr val="990033"/>
              </a:solidFill>
              <a:latin typeface="Tahoma" pitchFamily="34" charset="0"/>
            </a:endParaRPr>
          </a:p>
          <a:p>
            <a:pPr algn="just" defTabSz="762000">
              <a:spcBef>
                <a:spcPct val="0"/>
              </a:spcBef>
              <a:buFontTx/>
              <a:buNone/>
            </a:pPr>
            <a:r>
              <a:rPr lang="es-ES" sz="2000">
                <a:solidFill>
                  <a:srgbClr val="990033"/>
                </a:solidFill>
                <a:latin typeface="Tahoma" pitchFamily="34" charset="0"/>
              </a:rPr>
              <a:t>	</a:t>
            </a:r>
            <a:r>
              <a:rPr lang="es-ES" sz="2000" i="1">
                <a:solidFill>
                  <a:srgbClr val="990033"/>
                </a:solidFill>
                <a:latin typeface="Tahoma" pitchFamily="34" charset="0"/>
              </a:rPr>
              <a:t>Solución:</a:t>
            </a:r>
          </a:p>
          <a:p>
            <a:pPr lvl="1" algn="just" defTabSz="762000">
              <a:spcBef>
                <a:spcPct val="0"/>
              </a:spcBef>
              <a:buFontTx/>
              <a:buNone/>
            </a:pPr>
            <a:r>
              <a:rPr lang="es-ES" sz="2000">
                <a:solidFill>
                  <a:srgbClr val="990033"/>
                </a:solidFill>
                <a:latin typeface="Tahoma" pitchFamily="34" charset="0"/>
              </a:rPr>
              <a:t>Buscar formas alternativas de representar los </a:t>
            </a:r>
            <a:r>
              <a:rPr lang="es-ES" sz="2000" i="1">
                <a:solidFill>
                  <a:srgbClr val="990033"/>
                </a:solidFill>
                <a:latin typeface="Tahoma" pitchFamily="34" charset="0"/>
              </a:rPr>
              <a:t>record-id</a:t>
            </a:r>
            <a:r>
              <a:rPr lang="es-ES" sz="2000">
                <a:solidFill>
                  <a:srgbClr val="990033"/>
                </a:solidFill>
                <a:latin typeface="Tahoma" pitchFamily="34" charset="0"/>
              </a:rPr>
              <a:t> en el índice.</a:t>
            </a:r>
          </a:p>
          <a:p>
            <a:pPr lvl="1" algn="just" defTabSz="762000">
              <a:spcBef>
                <a:spcPct val="0"/>
              </a:spcBef>
              <a:buFontTx/>
              <a:buNone/>
            </a:pPr>
            <a:r>
              <a:rPr lang="es-ES" sz="2000">
                <a:solidFill>
                  <a:srgbClr val="990033"/>
                </a:solidFill>
                <a:latin typeface="Tahoma" pitchFamily="34" charset="0"/>
              </a:rPr>
              <a:t>Facilitar cálculos de CPU.</a:t>
            </a:r>
            <a:endParaRPr lang="es-ES" sz="2000" i="1">
              <a:solidFill>
                <a:srgbClr val="990033"/>
              </a:solidFill>
              <a:latin typeface="Tahoma" pitchFamily="34" charset="0"/>
            </a:endParaRPr>
          </a:p>
          <a:p>
            <a:pPr algn="just" defTabSz="762000">
              <a:spcBef>
                <a:spcPct val="0"/>
              </a:spcBef>
              <a:buFontTx/>
              <a:buNone/>
            </a:pPr>
            <a:r>
              <a:rPr lang="es-ES" sz="2000" i="1">
                <a:latin typeface="Tahoma" pitchFamily="34" charset="0"/>
              </a:rPr>
              <a:t>	</a:t>
            </a:r>
          </a:p>
        </p:txBody>
      </p:sp>
      <p:sp>
        <p:nvSpPr>
          <p:cNvPr id="119813" name="Rectangle 5"/>
          <p:cNvSpPr>
            <a:spLocks noChangeArrowheads="1"/>
          </p:cNvSpPr>
          <p:nvPr/>
        </p:nvSpPr>
        <p:spPr bwMode="auto">
          <a:xfrm>
            <a:off x="685800" y="4038600"/>
            <a:ext cx="8153400" cy="2133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>
    <p:cut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ChangeArrowheads="1"/>
          </p:cNvSpPr>
          <p:nvPr/>
        </p:nvSpPr>
        <p:spPr bwMode="auto">
          <a:xfrm>
            <a:off x="717550" y="6237288"/>
            <a:ext cx="187801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1859" name="Rectangle 3"/>
          <p:cNvSpPr>
            <a:spLocks noChangeArrowheads="1"/>
          </p:cNvSpPr>
          <p:nvPr/>
        </p:nvSpPr>
        <p:spPr bwMode="auto">
          <a:xfrm>
            <a:off x="3187700" y="6237288"/>
            <a:ext cx="27686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1860" name="Rectangle 4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717550" y="282575"/>
            <a:ext cx="7708900" cy="6116638"/>
          </a:xfrm>
          <a:noFill/>
          <a:ln>
            <a:miter lim="800000"/>
            <a:headEnd/>
            <a:tailEnd/>
          </a:ln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spcBef>
                <a:spcPct val="0"/>
              </a:spcBef>
            </a:pPr>
            <a:r>
              <a:rPr lang="es-ES" sz="2000">
                <a:solidFill>
                  <a:schemeClr val="accent1"/>
                </a:solidFill>
                <a:latin typeface="Tahoma" pitchFamily="34" charset="0"/>
              </a:rPr>
              <a:t>Data warehouse y OLAP( On line analytical processing).</a:t>
            </a:r>
            <a:endParaRPr lang="es-ES" sz="2000">
              <a:latin typeface="Tahoma" pitchFamily="34" charset="0"/>
            </a:endParaRPr>
          </a:p>
          <a:p>
            <a:pPr marL="342900" indent="-342900" algn="l">
              <a:spcBef>
                <a:spcPct val="0"/>
              </a:spcBef>
            </a:pPr>
            <a:endParaRPr lang="es-ES" sz="2000">
              <a:latin typeface="Tahoma" pitchFamily="34" charset="0"/>
            </a:endParaRPr>
          </a:p>
          <a:p>
            <a:pPr marL="342900" indent="-342900" algn="l">
              <a:spcBef>
                <a:spcPct val="0"/>
              </a:spcBef>
            </a:pPr>
            <a:endParaRPr lang="es-ES" sz="2000">
              <a:latin typeface="Tahoma" pitchFamily="34" charset="0"/>
            </a:endParaRPr>
          </a:p>
          <a:p>
            <a:pPr marL="342900" indent="-342900" algn="just">
              <a:spcBef>
                <a:spcPct val="0"/>
              </a:spcBef>
            </a:pPr>
            <a:endParaRPr lang="es-ES" sz="2000">
              <a:latin typeface="Tahoma" pitchFamily="34" charset="0"/>
            </a:endParaRPr>
          </a:p>
          <a:p>
            <a:pPr marL="342900" indent="-342900" algn="just">
              <a:spcBef>
                <a:spcPct val="0"/>
              </a:spcBef>
              <a:buFontTx/>
              <a:buChar char="•"/>
            </a:pPr>
            <a:r>
              <a:rPr lang="es-ES" sz="2000" i="1">
                <a:latin typeface="Tahoma" pitchFamily="34" charset="0"/>
              </a:rPr>
              <a:t>Información  </a:t>
            </a:r>
            <a:r>
              <a:rPr lang="es-ES" sz="2000">
                <a:latin typeface="Tahoma" pitchFamily="34" charset="0"/>
              </a:rPr>
              <a:t>:  Grandes volúmenes de datos  integrados de diversas fuentes.</a:t>
            </a:r>
          </a:p>
          <a:p>
            <a:pPr marL="342900" indent="-342900" algn="just">
              <a:spcBef>
                <a:spcPct val="0"/>
              </a:spcBef>
            </a:pPr>
            <a:endParaRPr lang="es-ES" sz="2000">
              <a:latin typeface="Tahoma" pitchFamily="34" charset="0"/>
            </a:endParaRPr>
          </a:p>
          <a:p>
            <a:pPr marL="342900" indent="-342900" algn="just">
              <a:spcBef>
                <a:spcPct val="0"/>
              </a:spcBef>
              <a:buFontTx/>
              <a:buChar char="•"/>
            </a:pPr>
            <a:r>
              <a:rPr lang="es-ES" sz="2000" i="1">
                <a:latin typeface="Tahoma" pitchFamily="34" charset="0"/>
              </a:rPr>
              <a:t>Análisis     :</a:t>
            </a:r>
            <a:r>
              <a:rPr lang="es-ES" sz="2000">
                <a:latin typeface="Tahoma" pitchFamily="34" charset="0"/>
              </a:rPr>
              <a:t> Consultas que agregan, filtran  y agrupan los datos.</a:t>
            </a:r>
          </a:p>
          <a:p>
            <a:pPr marL="342900" indent="-342900" algn="just">
              <a:spcBef>
                <a:spcPct val="0"/>
              </a:spcBef>
            </a:pPr>
            <a:endParaRPr lang="es-ES" sz="2000">
              <a:latin typeface="Tahoma" pitchFamily="34" charset="0"/>
            </a:endParaRPr>
          </a:p>
          <a:p>
            <a:pPr marL="342900" indent="-342900" algn="just">
              <a:spcBef>
                <a:spcPct val="0"/>
              </a:spcBef>
              <a:buFontTx/>
              <a:buChar char="•"/>
            </a:pPr>
            <a:r>
              <a:rPr lang="es-ES" sz="2000" i="1">
                <a:latin typeface="Tahoma" pitchFamily="34" charset="0"/>
              </a:rPr>
              <a:t>Actualización </a:t>
            </a:r>
            <a:r>
              <a:rPr lang="es-ES" sz="2000">
                <a:latin typeface="Tahoma" pitchFamily="34" charset="0"/>
              </a:rPr>
              <a:t>: periódica y por lotes. No disponible en carga. Permite reorganizar índices y datos.</a:t>
            </a:r>
            <a:r>
              <a:rPr lang="es-ES" sz="2000" i="1">
                <a:latin typeface="Tahoma" pitchFamily="34" charset="0"/>
              </a:rPr>
              <a:t>  </a:t>
            </a:r>
          </a:p>
          <a:p>
            <a:pPr marL="342900" indent="-342900" algn="just">
              <a:spcBef>
                <a:spcPct val="0"/>
              </a:spcBef>
            </a:pPr>
            <a:endParaRPr lang="es-ES" sz="2000" i="1">
              <a:latin typeface="Tahoma" pitchFamily="34" charset="0"/>
            </a:endParaRPr>
          </a:p>
          <a:p>
            <a:pPr marL="342900" indent="-342900" algn="just">
              <a:spcBef>
                <a:spcPct val="0"/>
              </a:spcBef>
              <a:buFontTx/>
              <a:buChar char="•"/>
            </a:pPr>
            <a:r>
              <a:rPr lang="es-ES" sz="2000" i="1">
                <a:latin typeface="Tahoma" pitchFamily="34" charset="0"/>
              </a:rPr>
              <a:t>Solución  : Indices especializados y vistas agregadas materializadas.</a:t>
            </a:r>
          </a:p>
          <a:p>
            <a:pPr marL="342900" indent="-342900" algn="just">
              <a:spcBef>
                <a:spcPct val="0"/>
              </a:spcBef>
              <a:buFontTx/>
              <a:buChar char="•"/>
            </a:pPr>
            <a:endParaRPr lang="es-ES" sz="2000" i="1">
              <a:latin typeface="Tahoma" pitchFamily="34" charset="0"/>
            </a:endParaRPr>
          </a:p>
        </p:txBody>
      </p:sp>
    </p:spTree>
  </p:cSld>
  <p:clrMapOvr>
    <a:masterClrMapping/>
  </p:clrMapOvr>
  <p:transition>
    <p:cut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ChangeArrowheads="1"/>
          </p:cNvSpPr>
          <p:nvPr/>
        </p:nvSpPr>
        <p:spPr bwMode="auto">
          <a:xfrm>
            <a:off x="717550" y="6237288"/>
            <a:ext cx="187801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907" name="Rectangle 3"/>
          <p:cNvSpPr>
            <a:spLocks noChangeArrowheads="1"/>
          </p:cNvSpPr>
          <p:nvPr/>
        </p:nvSpPr>
        <p:spPr bwMode="auto">
          <a:xfrm>
            <a:off x="3187700" y="6237288"/>
            <a:ext cx="27686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908" name="Rectangle 4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717550" y="282575"/>
            <a:ext cx="7708900" cy="6116638"/>
          </a:xfrm>
          <a:noFill/>
          <a:ln>
            <a:miter lim="800000"/>
            <a:headEnd/>
            <a:tailEnd/>
          </a:ln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spcBef>
                <a:spcPct val="0"/>
              </a:spcBef>
            </a:pPr>
            <a:r>
              <a:rPr lang="es-ES" sz="2000">
                <a:solidFill>
                  <a:schemeClr val="accent1"/>
                </a:solidFill>
                <a:latin typeface="Tahoma" pitchFamily="34" charset="0"/>
              </a:rPr>
              <a:t>Análisis multidimensional.</a:t>
            </a:r>
            <a:endParaRPr lang="es-ES" sz="2000">
              <a:solidFill>
                <a:schemeClr val="accent1"/>
              </a:solidFill>
              <a:latin typeface="Book Antiqua" pitchFamily="18" charset="0"/>
            </a:endParaRPr>
          </a:p>
          <a:p>
            <a:pPr marL="342900" indent="-342900" algn="l">
              <a:spcBef>
                <a:spcPct val="0"/>
              </a:spcBef>
            </a:pPr>
            <a:endParaRPr lang="es-ES" sz="2000">
              <a:solidFill>
                <a:schemeClr val="accent1"/>
              </a:solidFill>
              <a:latin typeface="Book Antiqua" pitchFamily="18" charset="0"/>
            </a:endParaRPr>
          </a:p>
          <a:p>
            <a:pPr marL="342900" indent="-342900" algn="l">
              <a:spcBef>
                <a:spcPct val="0"/>
              </a:spcBef>
            </a:pPr>
            <a:endParaRPr lang="es-ES" sz="2000">
              <a:solidFill>
                <a:schemeClr val="accent1"/>
              </a:solidFill>
              <a:latin typeface="Book Antiqua" pitchFamily="18" charset="0"/>
            </a:endParaRPr>
          </a:p>
          <a:p>
            <a:pPr marL="342900" indent="-342900" algn="l">
              <a:spcBef>
                <a:spcPct val="0"/>
              </a:spcBef>
            </a:pPr>
            <a:endParaRPr lang="es-ES" sz="2000">
              <a:solidFill>
                <a:schemeClr val="accent1"/>
              </a:solidFill>
              <a:latin typeface="Book Antiqua" pitchFamily="18" charset="0"/>
            </a:endParaRPr>
          </a:p>
          <a:p>
            <a:pPr marL="342900" indent="-342900" algn="l">
              <a:spcBef>
                <a:spcPct val="0"/>
              </a:spcBef>
            </a:pPr>
            <a:endParaRPr lang="es-ES" sz="2000">
              <a:solidFill>
                <a:schemeClr val="accent1"/>
              </a:solidFill>
              <a:latin typeface="Book Antiqua" pitchFamily="18" charset="0"/>
            </a:endParaRPr>
          </a:p>
          <a:p>
            <a:pPr marL="342900" indent="-342900" algn="l">
              <a:spcBef>
                <a:spcPct val="0"/>
              </a:spcBef>
            </a:pPr>
            <a:endParaRPr lang="es-ES" sz="2000">
              <a:solidFill>
                <a:schemeClr val="accent1"/>
              </a:solidFill>
              <a:latin typeface="Book Antiqua" pitchFamily="18" charset="0"/>
            </a:endParaRPr>
          </a:p>
          <a:p>
            <a:pPr marL="342900" indent="-342900" algn="l">
              <a:spcBef>
                <a:spcPct val="0"/>
              </a:spcBef>
            </a:pPr>
            <a:endParaRPr lang="es-ES" sz="2000">
              <a:solidFill>
                <a:schemeClr val="accent1"/>
              </a:solidFill>
              <a:latin typeface="Book Antiqua" pitchFamily="18" charset="0"/>
            </a:endParaRPr>
          </a:p>
          <a:p>
            <a:pPr marL="342900" indent="-342900" algn="l">
              <a:spcBef>
                <a:spcPct val="0"/>
              </a:spcBef>
            </a:pPr>
            <a:endParaRPr lang="es-ES" sz="2000">
              <a:solidFill>
                <a:schemeClr val="accent1"/>
              </a:solidFill>
              <a:latin typeface="Book Antiqua" pitchFamily="18" charset="0"/>
            </a:endParaRPr>
          </a:p>
          <a:p>
            <a:pPr marL="342900" indent="-342900" algn="l">
              <a:spcBef>
                <a:spcPct val="0"/>
              </a:spcBef>
            </a:pPr>
            <a:endParaRPr lang="es-ES" sz="2000">
              <a:solidFill>
                <a:schemeClr val="accent1"/>
              </a:solidFill>
              <a:latin typeface="Book Antiqua" pitchFamily="18" charset="0"/>
            </a:endParaRPr>
          </a:p>
          <a:p>
            <a:pPr marL="342900" indent="-342900" algn="l">
              <a:spcBef>
                <a:spcPct val="0"/>
              </a:spcBef>
            </a:pPr>
            <a:endParaRPr lang="es-ES" sz="2000">
              <a:solidFill>
                <a:schemeClr val="accent1"/>
              </a:solidFill>
              <a:latin typeface="Book Antiqua" pitchFamily="18" charset="0"/>
            </a:endParaRPr>
          </a:p>
          <a:p>
            <a:pPr marL="342900" indent="-342900" algn="l">
              <a:spcBef>
                <a:spcPct val="0"/>
              </a:spcBef>
            </a:pPr>
            <a:endParaRPr lang="es-ES" sz="2000">
              <a:solidFill>
                <a:schemeClr val="accent1"/>
              </a:solidFill>
              <a:latin typeface="Book Antiqua" pitchFamily="18" charset="0"/>
            </a:endParaRPr>
          </a:p>
          <a:p>
            <a:pPr marL="342900" indent="-342900" algn="l">
              <a:spcBef>
                <a:spcPct val="0"/>
              </a:spcBef>
            </a:pPr>
            <a:endParaRPr lang="es-ES" sz="2000">
              <a:solidFill>
                <a:schemeClr val="accent1"/>
              </a:solidFill>
              <a:latin typeface="Book Antiqua" pitchFamily="18" charset="0"/>
            </a:endParaRPr>
          </a:p>
          <a:p>
            <a:pPr marL="342900" indent="-342900" algn="l">
              <a:spcBef>
                <a:spcPct val="0"/>
              </a:spcBef>
            </a:pPr>
            <a:endParaRPr lang="es-ES" sz="2000">
              <a:solidFill>
                <a:schemeClr val="accent1"/>
              </a:solidFill>
              <a:latin typeface="Book Antiqua" pitchFamily="18" charset="0"/>
            </a:endParaRPr>
          </a:p>
        </p:txBody>
      </p:sp>
      <p:graphicFrame>
        <p:nvGraphicFramePr>
          <p:cNvPr id="123909" name="Object 5"/>
          <p:cNvGraphicFramePr>
            <a:graphicFrameLocks/>
          </p:cNvGraphicFramePr>
          <p:nvPr/>
        </p:nvGraphicFramePr>
        <p:xfrm>
          <a:off x="1676400" y="3843338"/>
          <a:ext cx="5156200" cy="2684462"/>
        </p:xfrm>
        <a:graphic>
          <a:graphicData uri="http://schemas.openxmlformats.org/presentationml/2006/ole">
            <p:oleObj spid="_x0000_s123909" name="Imagen" r:id="rId4" imgW="5155920" imgH="2684160" progId="Word.Picture.8">
              <p:embed/>
            </p:oleObj>
          </a:graphicData>
        </a:graphic>
      </p:graphicFrame>
      <p:graphicFrame>
        <p:nvGraphicFramePr>
          <p:cNvPr id="123910" name="Object 6"/>
          <p:cNvGraphicFramePr>
            <a:graphicFrameLocks/>
          </p:cNvGraphicFramePr>
          <p:nvPr/>
        </p:nvGraphicFramePr>
        <p:xfrm>
          <a:off x="1600200" y="685800"/>
          <a:ext cx="5994400" cy="3175000"/>
        </p:xfrm>
        <a:graphic>
          <a:graphicData uri="http://schemas.openxmlformats.org/presentationml/2006/ole">
            <p:oleObj spid="_x0000_s123910" name="Imagen" r:id="rId5" imgW="5994360" imgH="3174840" progId="Word.Picture.8">
              <p:embed/>
            </p:oleObj>
          </a:graphicData>
        </a:graphic>
      </p:graphicFrame>
    </p:spTree>
  </p:cSld>
  <p:clrMapOvr>
    <a:masterClrMapping/>
  </p:clrMapOvr>
  <p:transition>
    <p:cut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ChangeArrowheads="1"/>
          </p:cNvSpPr>
          <p:nvPr/>
        </p:nvSpPr>
        <p:spPr bwMode="auto">
          <a:xfrm>
            <a:off x="717550" y="6237288"/>
            <a:ext cx="187801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5955" name="Rectangle 3"/>
          <p:cNvSpPr>
            <a:spLocks noChangeArrowheads="1"/>
          </p:cNvSpPr>
          <p:nvPr/>
        </p:nvSpPr>
        <p:spPr bwMode="auto">
          <a:xfrm>
            <a:off x="3187700" y="6237288"/>
            <a:ext cx="27686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5956" name="Rectangle 4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717550" y="282575"/>
            <a:ext cx="7708900" cy="6116638"/>
          </a:xfrm>
          <a:noFill/>
          <a:ln>
            <a:miter lim="800000"/>
            <a:headEnd/>
            <a:tailEnd/>
          </a:ln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spcBef>
                <a:spcPct val="0"/>
              </a:spcBef>
            </a:pPr>
            <a:r>
              <a:rPr lang="es-ES" sz="2000">
                <a:solidFill>
                  <a:schemeClr val="accent1"/>
                </a:solidFill>
                <a:latin typeface="Tahoma" pitchFamily="34" charset="0"/>
              </a:rPr>
              <a:t>Análisis multidimensional.</a:t>
            </a:r>
            <a:endParaRPr lang="es-ES" sz="2000">
              <a:latin typeface="Tahoma" pitchFamily="34" charset="0"/>
            </a:endParaRPr>
          </a:p>
          <a:p>
            <a:pPr marL="342900" indent="-342900" algn="just">
              <a:spcBef>
                <a:spcPct val="0"/>
              </a:spcBef>
            </a:pPr>
            <a:endParaRPr lang="es-ES" sz="2000">
              <a:latin typeface="Tahoma" pitchFamily="34" charset="0"/>
            </a:endParaRPr>
          </a:p>
          <a:p>
            <a:pPr marL="342900" indent="-342900" algn="just">
              <a:spcBef>
                <a:spcPct val="0"/>
              </a:spcBef>
            </a:pPr>
            <a:endParaRPr lang="es-ES" sz="2000">
              <a:latin typeface="Tahoma" pitchFamily="34" charset="0"/>
            </a:endParaRPr>
          </a:p>
          <a:p>
            <a:pPr marL="342900" indent="-342900" algn="just">
              <a:spcBef>
                <a:spcPct val="0"/>
              </a:spcBef>
              <a:buFontTx/>
              <a:buChar char="•"/>
            </a:pPr>
            <a:r>
              <a:rPr lang="es-ES" sz="2000">
                <a:latin typeface="Tahoma" pitchFamily="34" charset="0"/>
              </a:rPr>
              <a:t>Se crean tablas sumarias con agregaciones básicas y/o muy utilizadas.	</a:t>
            </a:r>
          </a:p>
          <a:p>
            <a:pPr marL="342900" indent="-342900" algn="just">
              <a:spcBef>
                <a:spcPct val="0"/>
              </a:spcBef>
            </a:pPr>
            <a:endParaRPr lang="es-ES" sz="2000">
              <a:latin typeface="Tahoma" pitchFamily="34" charset="0"/>
            </a:endParaRPr>
          </a:p>
          <a:p>
            <a:pPr marL="342900" indent="-342900" algn="just">
              <a:spcBef>
                <a:spcPct val="0"/>
              </a:spcBef>
              <a:buFontTx/>
              <a:buChar char="•"/>
            </a:pPr>
            <a:r>
              <a:rPr lang="es-ES" sz="2000">
                <a:latin typeface="Tahoma" pitchFamily="34" charset="0"/>
              </a:rPr>
              <a:t>Periódicamente debe actualizarse las tablas de hechos y las sumarias.</a:t>
            </a:r>
          </a:p>
          <a:p>
            <a:pPr marL="342900" indent="-342900" algn="just">
              <a:spcBef>
                <a:spcPct val="0"/>
              </a:spcBef>
            </a:pPr>
            <a:endParaRPr lang="es-ES" sz="2000">
              <a:latin typeface="Tahoma" pitchFamily="34" charset="0"/>
            </a:endParaRPr>
          </a:p>
          <a:p>
            <a:pPr marL="342900" indent="-342900" algn="just">
              <a:spcBef>
                <a:spcPct val="0"/>
              </a:spcBef>
              <a:buFontTx/>
              <a:buChar char="•"/>
            </a:pPr>
            <a:r>
              <a:rPr lang="es-ES" sz="2000">
                <a:latin typeface="Tahoma" pitchFamily="34" charset="0"/>
              </a:rPr>
              <a:t>Que pasa con consultas no programadas ?</a:t>
            </a:r>
            <a:endParaRPr lang="es-ES" sz="2000" i="1">
              <a:latin typeface="Tahoma" pitchFamily="34" charset="0"/>
            </a:endParaRPr>
          </a:p>
          <a:p>
            <a:pPr marL="342900" indent="-342900" algn="just">
              <a:spcBef>
                <a:spcPct val="0"/>
              </a:spcBef>
            </a:pPr>
            <a:endParaRPr lang="es-ES" sz="2000">
              <a:latin typeface="Tahoma" pitchFamily="34" charset="0"/>
            </a:endParaRPr>
          </a:p>
          <a:p>
            <a:pPr marL="342900" indent="-342900" algn="just">
              <a:spcBef>
                <a:spcPct val="0"/>
              </a:spcBef>
              <a:buFontTx/>
              <a:buChar char="•"/>
            </a:pPr>
            <a:r>
              <a:rPr lang="es-ES" sz="2000">
                <a:latin typeface="Tahoma" pitchFamily="34" charset="0"/>
              </a:rPr>
              <a:t>Requiero de la tabla de hechos. Megabytes y  Terabytes  de información.</a:t>
            </a:r>
          </a:p>
        </p:txBody>
      </p:sp>
    </p:spTree>
  </p:cSld>
  <p:clrMapOvr>
    <a:masterClrMapping/>
  </p:clrMapOvr>
  <p:transition>
    <p:cut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ChangeArrowheads="1"/>
          </p:cNvSpPr>
          <p:nvPr/>
        </p:nvSpPr>
        <p:spPr bwMode="auto">
          <a:xfrm>
            <a:off x="717550" y="6237288"/>
            <a:ext cx="187801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8003" name="Rectangle 3"/>
          <p:cNvSpPr>
            <a:spLocks noChangeArrowheads="1"/>
          </p:cNvSpPr>
          <p:nvPr/>
        </p:nvSpPr>
        <p:spPr bwMode="auto">
          <a:xfrm>
            <a:off x="3187700" y="6237288"/>
            <a:ext cx="27686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8004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19100" y="168275"/>
            <a:ext cx="8402638" cy="6264275"/>
          </a:xfrm>
          <a:noFill/>
          <a:ln>
            <a:miter lim="800000"/>
            <a:headEnd/>
            <a:tailEnd/>
          </a:ln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algn="ctr" defTabSz="762000">
              <a:spcBef>
                <a:spcPct val="0"/>
              </a:spcBef>
              <a:buFontTx/>
              <a:buNone/>
            </a:pPr>
            <a:r>
              <a:rPr lang="es-ES" sz="2000">
                <a:solidFill>
                  <a:schemeClr val="accent1"/>
                </a:solidFill>
                <a:latin typeface="Tahoma" pitchFamily="34" charset="0"/>
              </a:rPr>
              <a:t>Indices Bitmap.</a:t>
            </a:r>
          </a:p>
          <a:p>
            <a:pPr algn="ctr" defTabSz="762000">
              <a:spcBef>
                <a:spcPct val="0"/>
              </a:spcBef>
              <a:buFontTx/>
              <a:buNone/>
            </a:pPr>
            <a:endParaRPr lang="es-ES" sz="2000">
              <a:solidFill>
                <a:schemeClr val="accent1"/>
              </a:solidFill>
              <a:latin typeface="Book Antiqua" pitchFamily="18" charset="0"/>
            </a:endParaRPr>
          </a:p>
          <a:p>
            <a:pPr algn="ctr" defTabSz="762000">
              <a:spcBef>
                <a:spcPct val="0"/>
              </a:spcBef>
              <a:buFontTx/>
              <a:buNone/>
            </a:pPr>
            <a:endParaRPr lang="es-ES" sz="2000">
              <a:solidFill>
                <a:schemeClr val="accent1"/>
              </a:solidFill>
              <a:latin typeface="Book Antiqua" pitchFamily="18" charset="0"/>
            </a:endParaRPr>
          </a:p>
          <a:p>
            <a:pPr algn="just" defTabSz="762000">
              <a:spcBef>
                <a:spcPct val="0"/>
              </a:spcBef>
              <a:buFontTx/>
              <a:buNone/>
            </a:pPr>
            <a:endParaRPr lang="es-ES" sz="2000">
              <a:latin typeface="Tahoma" pitchFamily="34" charset="0"/>
            </a:endParaRPr>
          </a:p>
          <a:p>
            <a:pPr algn="just" defTabSz="762000">
              <a:spcBef>
                <a:spcPct val="0"/>
              </a:spcBef>
              <a:buFontTx/>
              <a:buNone/>
            </a:pPr>
            <a:r>
              <a:rPr lang="es-ES" sz="2000">
                <a:latin typeface="Tahoma" pitchFamily="34" charset="0"/>
              </a:rPr>
              <a:t>	</a:t>
            </a:r>
          </a:p>
          <a:p>
            <a:pPr algn="just" defTabSz="762000">
              <a:spcBef>
                <a:spcPct val="0"/>
              </a:spcBef>
              <a:buFontTx/>
              <a:buNone/>
            </a:pPr>
            <a:endParaRPr lang="es-ES" sz="2000">
              <a:latin typeface="Tahoma" pitchFamily="34" charset="0"/>
            </a:endParaRPr>
          </a:p>
          <a:p>
            <a:pPr algn="just" defTabSz="762000">
              <a:spcBef>
                <a:spcPct val="0"/>
              </a:spcBef>
              <a:buFontTx/>
              <a:buNone/>
            </a:pPr>
            <a:endParaRPr lang="es-ES" sz="2000">
              <a:latin typeface="Tahoma" pitchFamily="34" charset="0"/>
            </a:endParaRPr>
          </a:p>
          <a:p>
            <a:pPr algn="just" defTabSz="762000">
              <a:spcBef>
                <a:spcPct val="0"/>
              </a:spcBef>
              <a:buFontTx/>
              <a:buNone/>
            </a:pPr>
            <a:endParaRPr lang="es-ES" sz="2000">
              <a:latin typeface="Tahoma" pitchFamily="34" charset="0"/>
            </a:endParaRPr>
          </a:p>
          <a:p>
            <a:pPr algn="just" defTabSz="762000">
              <a:spcBef>
                <a:spcPct val="0"/>
              </a:spcBef>
              <a:buFontTx/>
              <a:buNone/>
            </a:pPr>
            <a:r>
              <a:rPr lang="es-ES" sz="2000">
                <a:latin typeface="Tahoma" pitchFamily="34" charset="0"/>
              </a:rPr>
              <a:t>T= { r</a:t>
            </a:r>
            <a:r>
              <a:rPr lang="es-ES" sz="2000" baseline="-25000">
                <a:latin typeface="Tahoma" pitchFamily="34" charset="0"/>
              </a:rPr>
              <a:t>1</a:t>
            </a:r>
            <a:r>
              <a:rPr lang="es-ES" sz="2000">
                <a:latin typeface="Tahoma" pitchFamily="34" charset="0"/>
              </a:rPr>
              <a:t>,r</a:t>
            </a:r>
            <a:r>
              <a:rPr lang="es-ES" sz="2000" baseline="-25000">
                <a:latin typeface="Tahoma" pitchFamily="34" charset="0"/>
              </a:rPr>
              <a:t>2</a:t>
            </a:r>
            <a:r>
              <a:rPr lang="es-ES" sz="2000">
                <a:latin typeface="Tahoma" pitchFamily="34" charset="0"/>
              </a:rPr>
              <a:t>,…,r</a:t>
            </a:r>
            <a:r>
              <a:rPr lang="es-ES" sz="2000" baseline="-25000">
                <a:latin typeface="Tahoma" pitchFamily="34" charset="0"/>
              </a:rPr>
              <a:t>n</a:t>
            </a:r>
            <a:r>
              <a:rPr lang="es-ES" sz="2000">
                <a:latin typeface="Tahoma" pitchFamily="34" charset="0"/>
              </a:rPr>
              <a:t>}			j = m(r)  = número del registro.</a:t>
            </a:r>
          </a:p>
          <a:p>
            <a:pPr algn="just" defTabSz="762000">
              <a:spcBef>
                <a:spcPct val="0"/>
              </a:spcBef>
              <a:buFontTx/>
              <a:buNone/>
            </a:pPr>
            <a:endParaRPr lang="es-ES" sz="2000">
              <a:latin typeface="Tahoma" pitchFamily="34" charset="0"/>
            </a:endParaRPr>
          </a:p>
          <a:p>
            <a:pPr algn="just" defTabSz="762000">
              <a:spcBef>
                <a:spcPct val="0"/>
              </a:spcBef>
              <a:buFontTx/>
              <a:buNone/>
            </a:pPr>
            <a:r>
              <a:rPr lang="es-ES" sz="2000">
                <a:latin typeface="Tahoma" pitchFamily="34" charset="0"/>
              </a:rPr>
              <a:t> R= registros por página.		Página del registro   =  </a:t>
            </a:r>
            <a:r>
              <a:rPr lang="es-ES" sz="2000">
                <a:latin typeface="Book Antiqua" pitchFamily="18" charset="0"/>
              </a:rPr>
              <a:t> </a:t>
            </a:r>
            <a:r>
              <a:rPr lang="es-ES" sz="2000">
                <a:latin typeface="Symbol" pitchFamily="18" charset="2"/>
              </a:rPr>
              <a:t>é </a:t>
            </a:r>
            <a:r>
              <a:rPr lang="es-ES" sz="2000">
                <a:latin typeface="Tahoma" pitchFamily="34" charset="0"/>
              </a:rPr>
              <a:t>j</a:t>
            </a:r>
            <a:r>
              <a:rPr lang="es-ES" sz="2000">
                <a:latin typeface="Book Antiqua" pitchFamily="18" charset="0"/>
              </a:rPr>
              <a:t>/</a:t>
            </a:r>
            <a:r>
              <a:rPr lang="es-ES" sz="2000">
                <a:latin typeface="Tahoma" pitchFamily="34" charset="0"/>
              </a:rPr>
              <a:t>R</a:t>
            </a:r>
            <a:r>
              <a:rPr lang="es-ES" sz="2000">
                <a:latin typeface="Symbol" pitchFamily="18" charset="2"/>
              </a:rPr>
              <a:t> ù.</a:t>
            </a:r>
          </a:p>
          <a:p>
            <a:pPr algn="just" defTabSz="762000">
              <a:spcBef>
                <a:spcPct val="0"/>
              </a:spcBef>
              <a:buFontTx/>
              <a:buNone/>
            </a:pPr>
            <a:endParaRPr lang="es-ES" sz="2000">
              <a:latin typeface="Symbol" pitchFamily="18" charset="2"/>
            </a:endParaRPr>
          </a:p>
          <a:p>
            <a:pPr algn="just" defTabSz="762000">
              <a:spcBef>
                <a:spcPct val="0"/>
              </a:spcBef>
              <a:buFontTx/>
              <a:buNone/>
            </a:pPr>
            <a:r>
              <a:rPr lang="es-ES" sz="2000">
                <a:latin typeface="Tahoma" pitchFamily="34" charset="0"/>
              </a:rPr>
              <a:t> slot en página :  j MOD R.		 En algunos casos, m</a:t>
            </a:r>
            <a:r>
              <a:rPr lang="es-ES" sz="2000" baseline="30000">
                <a:latin typeface="Tahoma" pitchFamily="34" charset="0"/>
              </a:rPr>
              <a:t>-1</a:t>
            </a:r>
            <a:r>
              <a:rPr lang="es-ES" sz="2000">
                <a:latin typeface="Tahoma" pitchFamily="34" charset="0"/>
              </a:rPr>
              <a:t>(j) = indefinido.</a:t>
            </a:r>
          </a:p>
          <a:p>
            <a:pPr algn="just" defTabSz="762000">
              <a:spcBef>
                <a:spcPct val="0"/>
              </a:spcBef>
              <a:buFontTx/>
              <a:buNone/>
            </a:pPr>
            <a:r>
              <a:rPr lang="es-ES" sz="2000">
                <a:latin typeface="Tahoma" pitchFamily="34" charset="0"/>
              </a:rPr>
              <a:t>	</a:t>
            </a:r>
          </a:p>
          <a:p>
            <a:pPr algn="just" defTabSz="762000">
              <a:spcBef>
                <a:spcPct val="0"/>
              </a:spcBef>
              <a:buFontTx/>
              <a:buNone/>
            </a:pPr>
            <a:endParaRPr lang="es-ES" sz="2000">
              <a:latin typeface="Tahoma" pitchFamily="34" charset="0"/>
            </a:endParaRPr>
          </a:p>
          <a:p>
            <a:pPr algn="just" defTabSz="762000">
              <a:spcBef>
                <a:spcPct val="0"/>
              </a:spcBef>
              <a:buFontTx/>
              <a:buNone/>
            </a:pPr>
            <a:endParaRPr lang="es-ES" sz="2000">
              <a:latin typeface="Tahoma" pitchFamily="34" charset="0"/>
            </a:endParaRPr>
          </a:p>
          <a:p>
            <a:pPr algn="ctr" defTabSz="762000">
              <a:spcBef>
                <a:spcPct val="0"/>
              </a:spcBef>
              <a:buFontTx/>
              <a:buNone/>
            </a:pPr>
            <a:r>
              <a:rPr lang="es-ES" sz="2000">
                <a:latin typeface="Tahoma" pitchFamily="34" charset="0"/>
              </a:rPr>
              <a:t>EBM: Existence Bitmap.</a:t>
            </a:r>
          </a:p>
          <a:p>
            <a:pPr algn="ctr" defTabSz="762000">
              <a:spcBef>
                <a:spcPct val="0"/>
              </a:spcBef>
              <a:buFontTx/>
              <a:buNone/>
            </a:pPr>
            <a:endParaRPr lang="es-ES" sz="2000">
              <a:latin typeface="Tahoma" pitchFamily="34" charset="0"/>
            </a:endParaRPr>
          </a:p>
          <a:p>
            <a:pPr defTabSz="762000">
              <a:spcBef>
                <a:spcPct val="0"/>
              </a:spcBef>
              <a:buFontTx/>
              <a:buNone/>
            </a:pPr>
            <a:r>
              <a:rPr lang="es-ES" sz="2000">
                <a:latin typeface="Tahoma" pitchFamily="34" charset="0"/>
              </a:rPr>
              <a:t>1   si  M</a:t>
            </a:r>
            <a:r>
              <a:rPr lang="es-ES" sz="2000" baseline="30000">
                <a:latin typeface="Tahoma" pitchFamily="34" charset="0"/>
              </a:rPr>
              <a:t>-1</a:t>
            </a:r>
            <a:r>
              <a:rPr lang="es-ES" sz="2000">
                <a:latin typeface="Tahoma" pitchFamily="34" charset="0"/>
              </a:rPr>
              <a:t>(j)   existe.				0   en otro caso.	</a:t>
            </a:r>
            <a:r>
              <a:rPr lang="es-ES" sz="2000" i="1">
                <a:latin typeface="Tahoma" pitchFamily="34" charset="0"/>
              </a:rPr>
              <a:t>	</a:t>
            </a:r>
          </a:p>
        </p:txBody>
      </p:sp>
      <p:graphicFrame>
        <p:nvGraphicFramePr>
          <p:cNvPr id="128005" name="Object 5"/>
          <p:cNvGraphicFramePr>
            <a:graphicFrameLocks/>
          </p:cNvGraphicFramePr>
          <p:nvPr/>
        </p:nvGraphicFramePr>
        <p:xfrm>
          <a:off x="1241425" y="685800"/>
          <a:ext cx="7551738" cy="4699000"/>
        </p:xfrm>
        <a:graphic>
          <a:graphicData uri="http://schemas.openxmlformats.org/presentationml/2006/ole">
            <p:oleObj spid="_x0000_s128005" name="Imagen" r:id="rId4" imgW="7551720" imgH="4698720" progId="Word.Picture.8">
              <p:embed/>
            </p:oleObj>
          </a:graphicData>
        </a:graphic>
      </p:graphicFrame>
      <p:graphicFrame>
        <p:nvGraphicFramePr>
          <p:cNvPr id="128006" name="Object 6"/>
          <p:cNvGraphicFramePr>
            <a:graphicFrameLocks/>
          </p:cNvGraphicFramePr>
          <p:nvPr/>
        </p:nvGraphicFramePr>
        <p:xfrm>
          <a:off x="165100" y="4572000"/>
          <a:ext cx="8559800" cy="2717800"/>
        </p:xfrm>
        <a:graphic>
          <a:graphicData uri="http://schemas.openxmlformats.org/presentationml/2006/ole">
            <p:oleObj spid="_x0000_s128006" name="Imagen" r:id="rId5" imgW="8559720" imgH="2717640" progId="Word.Picture.8">
              <p:embed/>
            </p:oleObj>
          </a:graphicData>
        </a:graphic>
      </p:graphicFrame>
    </p:spTree>
  </p:cSld>
  <p:clrMapOvr>
    <a:masterClrMapping/>
  </p:clrMapOvr>
  <p:transition>
    <p:cut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ChangeArrowheads="1"/>
          </p:cNvSpPr>
          <p:nvPr/>
        </p:nvSpPr>
        <p:spPr bwMode="auto">
          <a:xfrm>
            <a:off x="717550" y="6237288"/>
            <a:ext cx="187801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0051" name="Rectangle 3"/>
          <p:cNvSpPr>
            <a:spLocks noChangeArrowheads="1"/>
          </p:cNvSpPr>
          <p:nvPr/>
        </p:nvSpPr>
        <p:spPr bwMode="auto">
          <a:xfrm>
            <a:off x="3187700" y="6237288"/>
            <a:ext cx="27686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0052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19100" y="168275"/>
            <a:ext cx="8402638" cy="6264275"/>
          </a:xfrm>
          <a:noFill/>
          <a:ln>
            <a:miter lim="800000"/>
            <a:headEnd/>
            <a:tailEnd/>
          </a:ln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algn="ctr" defTabSz="762000">
              <a:spcBef>
                <a:spcPct val="0"/>
              </a:spcBef>
              <a:buFontTx/>
              <a:buNone/>
            </a:pPr>
            <a:r>
              <a:rPr lang="es-ES" sz="2000">
                <a:solidFill>
                  <a:schemeClr val="accent1"/>
                </a:solidFill>
                <a:latin typeface="Tahoma" pitchFamily="34" charset="0"/>
              </a:rPr>
              <a:t>Indices Bitmap.</a:t>
            </a:r>
          </a:p>
          <a:p>
            <a:pPr algn="ctr" defTabSz="762000">
              <a:spcBef>
                <a:spcPct val="0"/>
              </a:spcBef>
              <a:buFontTx/>
              <a:buNone/>
            </a:pPr>
            <a:endParaRPr lang="es-ES" sz="2000">
              <a:solidFill>
                <a:schemeClr val="accent1"/>
              </a:solidFill>
              <a:latin typeface="Tahoma" pitchFamily="34" charset="0"/>
            </a:endParaRPr>
          </a:p>
          <a:p>
            <a:pPr algn="ctr" defTabSz="762000">
              <a:spcBef>
                <a:spcPct val="0"/>
              </a:spcBef>
              <a:buFontTx/>
              <a:buNone/>
            </a:pPr>
            <a:r>
              <a:rPr lang="es-ES" sz="2000">
                <a:solidFill>
                  <a:schemeClr val="accent1"/>
                </a:solidFill>
                <a:latin typeface="Tahoma" pitchFamily="34" charset="0"/>
              </a:rPr>
              <a:t>Índice con lista de valores</a:t>
            </a:r>
          </a:p>
          <a:p>
            <a:pPr algn="ctr" defTabSz="762000">
              <a:spcBef>
                <a:spcPct val="0"/>
              </a:spcBef>
              <a:buFontTx/>
              <a:buNone/>
            </a:pPr>
            <a:endParaRPr lang="es-ES" sz="2000">
              <a:solidFill>
                <a:schemeClr val="accent1"/>
              </a:solidFill>
              <a:latin typeface="Book Antiqua" pitchFamily="18" charset="0"/>
            </a:endParaRPr>
          </a:p>
          <a:p>
            <a:pPr algn="just" defTabSz="762000">
              <a:spcBef>
                <a:spcPct val="0"/>
              </a:spcBef>
              <a:buFontTx/>
              <a:buNone/>
            </a:pPr>
            <a:r>
              <a:rPr lang="es-ES" sz="2000">
                <a:latin typeface="Tahoma" pitchFamily="34" charset="0"/>
              </a:rPr>
              <a:t>Eje:  Atributo Estado civil  con valores   : C, S, V.</a:t>
            </a:r>
          </a:p>
          <a:p>
            <a:pPr algn="just" defTabSz="762000">
              <a:spcBef>
                <a:spcPct val="0"/>
              </a:spcBef>
              <a:buFontTx/>
              <a:buNone/>
            </a:pPr>
            <a:endParaRPr lang="es-ES" sz="2000">
              <a:latin typeface="Tahoma" pitchFamily="34" charset="0"/>
            </a:endParaRPr>
          </a:p>
          <a:p>
            <a:pPr algn="just" defTabSz="762000">
              <a:spcBef>
                <a:spcPct val="0"/>
              </a:spcBef>
              <a:buFontTx/>
              <a:buNone/>
            </a:pPr>
            <a:endParaRPr lang="es-ES" sz="2000">
              <a:latin typeface="Tahoma" pitchFamily="34" charset="0"/>
            </a:endParaRPr>
          </a:p>
          <a:p>
            <a:pPr algn="just" defTabSz="762000">
              <a:spcBef>
                <a:spcPct val="0"/>
              </a:spcBef>
              <a:buFontTx/>
              <a:buNone/>
            </a:pPr>
            <a:endParaRPr lang="es-ES" sz="2000">
              <a:latin typeface="Tahoma" pitchFamily="34" charset="0"/>
            </a:endParaRPr>
          </a:p>
          <a:p>
            <a:pPr algn="just" defTabSz="762000">
              <a:spcBef>
                <a:spcPct val="0"/>
              </a:spcBef>
              <a:buFontTx/>
              <a:buNone/>
            </a:pPr>
            <a:endParaRPr lang="es-ES" sz="2000">
              <a:latin typeface="Tahoma" pitchFamily="34" charset="0"/>
            </a:endParaRPr>
          </a:p>
          <a:p>
            <a:pPr algn="just" defTabSz="762000">
              <a:spcBef>
                <a:spcPct val="0"/>
              </a:spcBef>
              <a:buFontTx/>
              <a:buNone/>
            </a:pPr>
            <a:endParaRPr lang="es-ES" sz="2000">
              <a:latin typeface="Tahoma" pitchFamily="34" charset="0"/>
            </a:endParaRPr>
          </a:p>
          <a:p>
            <a:pPr algn="just" defTabSz="762000">
              <a:spcBef>
                <a:spcPct val="0"/>
              </a:spcBef>
              <a:buFontTx/>
              <a:buNone/>
            </a:pPr>
            <a:r>
              <a:rPr lang="es-ES" sz="2000">
                <a:latin typeface="Tahoma" pitchFamily="34" charset="0"/>
              </a:rPr>
              <a:t>	</a:t>
            </a:r>
          </a:p>
          <a:p>
            <a:pPr algn="just" defTabSz="762000">
              <a:spcBef>
                <a:spcPct val="0"/>
              </a:spcBef>
              <a:buFontTx/>
              <a:buNone/>
            </a:pPr>
            <a:endParaRPr lang="es-ES" sz="2000">
              <a:latin typeface="Tahoma" pitchFamily="34" charset="0"/>
            </a:endParaRPr>
          </a:p>
          <a:p>
            <a:pPr algn="just" defTabSz="762000">
              <a:spcBef>
                <a:spcPct val="0"/>
              </a:spcBef>
              <a:buFontTx/>
              <a:buNone/>
            </a:pPr>
            <a:endParaRPr lang="es-ES" sz="2000">
              <a:latin typeface="Tahoma" pitchFamily="34" charset="0"/>
            </a:endParaRPr>
          </a:p>
          <a:p>
            <a:pPr algn="just" defTabSz="762000">
              <a:spcBef>
                <a:spcPct val="0"/>
              </a:spcBef>
              <a:buFontTx/>
              <a:buNone/>
            </a:pPr>
            <a:r>
              <a:rPr lang="es-ES" sz="2000">
                <a:latin typeface="Tahoma" pitchFamily="34" charset="0"/>
              </a:rPr>
              <a:t>Select estado_civil ,count(*)</a:t>
            </a:r>
          </a:p>
          <a:p>
            <a:pPr algn="just" defTabSz="762000">
              <a:spcBef>
                <a:spcPct val="0"/>
              </a:spcBef>
              <a:buFontTx/>
              <a:buNone/>
            </a:pPr>
            <a:r>
              <a:rPr lang="es-ES" sz="2000">
                <a:latin typeface="Tahoma" pitchFamily="34" charset="0"/>
              </a:rPr>
              <a:t>from empleados</a:t>
            </a:r>
          </a:p>
          <a:p>
            <a:pPr algn="just" defTabSz="762000">
              <a:spcBef>
                <a:spcPct val="0"/>
              </a:spcBef>
              <a:buFontTx/>
              <a:buNone/>
            </a:pPr>
            <a:r>
              <a:rPr lang="es-ES" sz="2000">
                <a:latin typeface="Tahoma" pitchFamily="34" charset="0"/>
              </a:rPr>
              <a:t>group by estado_civil.</a:t>
            </a:r>
            <a:endParaRPr lang="es-ES" sz="2000" i="1">
              <a:latin typeface="Tahoma" pitchFamily="34" charset="0"/>
            </a:endParaRPr>
          </a:p>
          <a:p>
            <a:pPr algn="just" defTabSz="762000">
              <a:spcBef>
                <a:spcPct val="0"/>
              </a:spcBef>
              <a:buFontTx/>
              <a:buNone/>
            </a:pPr>
            <a:endParaRPr lang="es-ES" sz="2000" i="1">
              <a:latin typeface="Tahoma" pitchFamily="34" charset="0"/>
            </a:endParaRPr>
          </a:p>
          <a:p>
            <a:pPr algn="just" defTabSz="762000">
              <a:spcBef>
                <a:spcPct val="0"/>
              </a:spcBef>
              <a:buFontTx/>
              <a:buNone/>
            </a:pPr>
            <a:endParaRPr lang="es-ES" sz="2000" i="1">
              <a:latin typeface="Tahoma" pitchFamily="34" charset="0"/>
            </a:endParaRPr>
          </a:p>
          <a:p>
            <a:pPr algn="just" defTabSz="762000">
              <a:spcBef>
                <a:spcPct val="0"/>
              </a:spcBef>
              <a:buFontTx/>
              <a:buNone/>
            </a:pPr>
            <a:r>
              <a:rPr lang="es-ES" sz="2000">
                <a:latin typeface="Tahoma" pitchFamily="34" charset="0"/>
              </a:rPr>
              <a:t>Select * from empleado</a:t>
            </a:r>
          </a:p>
          <a:p>
            <a:pPr algn="just" defTabSz="762000">
              <a:spcBef>
                <a:spcPct val="0"/>
              </a:spcBef>
              <a:buFontTx/>
              <a:buNone/>
            </a:pPr>
            <a:r>
              <a:rPr lang="es-ES" sz="2000">
                <a:latin typeface="Tahoma" pitchFamily="34" charset="0"/>
              </a:rPr>
              <a:t>where estado_civil = ‘S’;</a:t>
            </a:r>
            <a:r>
              <a:rPr lang="es-ES" sz="2000" i="1">
                <a:latin typeface="Tahoma" pitchFamily="34" charset="0"/>
              </a:rPr>
              <a:t>	</a:t>
            </a:r>
          </a:p>
        </p:txBody>
      </p:sp>
      <p:graphicFrame>
        <p:nvGraphicFramePr>
          <p:cNvPr id="130053" name="Object 5"/>
          <p:cNvGraphicFramePr>
            <a:graphicFrameLocks/>
          </p:cNvGraphicFramePr>
          <p:nvPr/>
        </p:nvGraphicFramePr>
        <p:xfrm>
          <a:off x="304800" y="1981200"/>
          <a:ext cx="8051800" cy="4470400"/>
        </p:xfrm>
        <a:graphic>
          <a:graphicData uri="http://schemas.openxmlformats.org/presentationml/2006/ole">
            <p:oleObj spid="_x0000_s130053" name="Imagen" r:id="rId4" imgW="8051760" imgH="4470120" progId="Word.Picture.8">
              <p:embed/>
            </p:oleObj>
          </a:graphicData>
        </a:graphic>
      </p:graphicFrame>
      <p:graphicFrame>
        <p:nvGraphicFramePr>
          <p:cNvPr id="130054" name="Object 6"/>
          <p:cNvGraphicFramePr>
            <a:graphicFrameLocks/>
          </p:cNvGraphicFramePr>
          <p:nvPr/>
        </p:nvGraphicFramePr>
        <p:xfrm>
          <a:off x="4648200" y="3733800"/>
          <a:ext cx="5613400" cy="2643188"/>
        </p:xfrm>
        <a:graphic>
          <a:graphicData uri="http://schemas.openxmlformats.org/presentationml/2006/ole">
            <p:oleObj spid="_x0000_s130054" name="Imagen" r:id="rId5" imgW="5613120" imgH="2643120" progId="Word.Picture.8">
              <p:embed/>
            </p:oleObj>
          </a:graphicData>
        </a:graphic>
      </p:graphicFrame>
    </p:spTree>
  </p:cSld>
  <p:clrMapOvr>
    <a:masterClrMapping/>
  </p:clrMapOvr>
  <p:transition>
    <p:cut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ChangeArrowheads="1"/>
          </p:cNvSpPr>
          <p:nvPr/>
        </p:nvSpPr>
        <p:spPr bwMode="auto">
          <a:xfrm>
            <a:off x="717550" y="6237288"/>
            <a:ext cx="187801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2099" name="Rectangle 3"/>
          <p:cNvSpPr>
            <a:spLocks noChangeArrowheads="1"/>
          </p:cNvSpPr>
          <p:nvPr/>
        </p:nvSpPr>
        <p:spPr bwMode="auto">
          <a:xfrm>
            <a:off x="3187700" y="6237288"/>
            <a:ext cx="27686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210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19100" y="168275"/>
            <a:ext cx="8402638" cy="6264275"/>
          </a:xfrm>
          <a:noFill/>
          <a:ln>
            <a:miter lim="800000"/>
            <a:headEnd/>
            <a:tailEnd/>
          </a:ln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algn="ctr" defTabSz="762000">
              <a:spcBef>
                <a:spcPct val="0"/>
              </a:spcBef>
              <a:buFontTx/>
              <a:buNone/>
            </a:pPr>
            <a:r>
              <a:rPr lang="es-ES" sz="2000">
                <a:solidFill>
                  <a:schemeClr val="accent1"/>
                </a:solidFill>
                <a:latin typeface="Tahoma" pitchFamily="34" charset="0"/>
              </a:rPr>
              <a:t>Indices Bitmap.</a:t>
            </a:r>
          </a:p>
          <a:p>
            <a:pPr algn="ctr" defTabSz="762000">
              <a:spcBef>
                <a:spcPct val="0"/>
              </a:spcBef>
              <a:buFontTx/>
              <a:buNone/>
            </a:pPr>
            <a:endParaRPr lang="es-ES" sz="2000">
              <a:solidFill>
                <a:schemeClr val="accent1"/>
              </a:solidFill>
              <a:latin typeface="Book Antiqua" pitchFamily="18" charset="0"/>
            </a:endParaRPr>
          </a:p>
          <a:p>
            <a:pPr algn="just" defTabSz="762000">
              <a:spcBef>
                <a:spcPct val="0"/>
              </a:spcBef>
              <a:buFontTx/>
              <a:buNone/>
            </a:pPr>
            <a:r>
              <a:rPr lang="es-ES" sz="2000" u="sng">
                <a:latin typeface="Tahoma" pitchFamily="34" charset="0"/>
              </a:rPr>
              <a:t>Comparación:</a:t>
            </a:r>
            <a:endParaRPr lang="es-ES" sz="2000">
              <a:latin typeface="Tahoma" pitchFamily="34" charset="0"/>
            </a:endParaRPr>
          </a:p>
          <a:p>
            <a:pPr algn="just" defTabSz="762000">
              <a:spcBef>
                <a:spcPct val="0"/>
              </a:spcBef>
              <a:buFontTx/>
              <a:buNone/>
            </a:pPr>
            <a:endParaRPr lang="es-ES" sz="2000">
              <a:latin typeface="Tahoma" pitchFamily="34" charset="0"/>
            </a:endParaRPr>
          </a:p>
          <a:p>
            <a:pPr algn="just" defTabSz="762000">
              <a:spcBef>
                <a:spcPct val="0"/>
              </a:spcBef>
              <a:buFontTx/>
              <a:buNone/>
            </a:pPr>
            <a:r>
              <a:rPr lang="es-ES" sz="2000">
                <a:latin typeface="Tahoma" pitchFamily="34" charset="0"/>
              </a:rPr>
              <a:t>Sea archivo con n = 1.000.000</a:t>
            </a:r>
          </a:p>
          <a:p>
            <a:pPr algn="just" defTabSz="762000">
              <a:spcBef>
                <a:spcPct val="0"/>
              </a:spcBef>
              <a:buFontTx/>
              <a:buNone/>
            </a:pPr>
            <a:r>
              <a:rPr lang="es-ES" sz="2000">
                <a:latin typeface="Tahoma" pitchFamily="34" charset="0"/>
              </a:rPr>
              <a:t>400.000 Solteros		400.000 casados   	 200.000 viudos.</a:t>
            </a:r>
          </a:p>
          <a:p>
            <a:pPr algn="just" defTabSz="762000">
              <a:spcBef>
                <a:spcPct val="0"/>
              </a:spcBef>
              <a:buFontTx/>
              <a:buNone/>
            </a:pPr>
            <a:endParaRPr lang="es-ES" sz="2000">
              <a:latin typeface="Tahoma" pitchFamily="34" charset="0"/>
            </a:endParaRPr>
          </a:p>
          <a:p>
            <a:pPr algn="just" defTabSz="762000">
              <a:spcBef>
                <a:spcPct val="0"/>
              </a:spcBef>
            </a:pPr>
            <a:r>
              <a:rPr lang="es-ES" sz="2000">
                <a:latin typeface="Tahoma" pitchFamily="34" charset="0"/>
              </a:rPr>
              <a:t>Si B</a:t>
            </a:r>
            <a:r>
              <a:rPr lang="es-ES" sz="2000" baseline="30000">
                <a:latin typeface="Tahoma" pitchFamily="34" charset="0"/>
              </a:rPr>
              <a:t>+</a:t>
            </a:r>
            <a:r>
              <a:rPr lang="es-ES" sz="2000">
                <a:latin typeface="Tahoma" pitchFamily="34" charset="0"/>
              </a:rPr>
              <a:t> convencional : 	4.000.000 (bytes) para record-id.</a:t>
            </a:r>
          </a:p>
          <a:p>
            <a:pPr algn="just" defTabSz="762000">
              <a:spcBef>
                <a:spcPct val="0"/>
              </a:spcBef>
              <a:buFontTx/>
              <a:buNone/>
            </a:pPr>
            <a:r>
              <a:rPr lang="es-ES" sz="2000">
                <a:latin typeface="Tahoma" pitchFamily="34" charset="0"/>
              </a:rPr>
              <a:t>				 	977 páginas de 4K.</a:t>
            </a:r>
          </a:p>
          <a:p>
            <a:pPr algn="just" defTabSz="762000">
              <a:spcBef>
                <a:spcPct val="0"/>
              </a:spcBef>
              <a:buFontTx/>
              <a:buNone/>
            </a:pPr>
            <a:endParaRPr lang="es-ES" sz="2000">
              <a:latin typeface="Tahoma" pitchFamily="34" charset="0"/>
            </a:endParaRPr>
          </a:p>
          <a:p>
            <a:pPr algn="just" defTabSz="762000">
              <a:spcBef>
                <a:spcPct val="0"/>
              </a:spcBef>
            </a:pPr>
            <a:r>
              <a:rPr lang="es-ES" sz="2000">
                <a:latin typeface="Tahoma" pitchFamily="34" charset="0"/>
              </a:rPr>
              <a:t>Si Bitmap:   3.000.000 de bit	=  92 páginas de 4K.</a:t>
            </a:r>
          </a:p>
          <a:p>
            <a:pPr algn="just" defTabSz="762000">
              <a:spcBef>
                <a:spcPct val="0"/>
              </a:spcBef>
              <a:buFontTx/>
              <a:buNone/>
            </a:pPr>
            <a:endParaRPr lang="es-ES" sz="2000">
              <a:latin typeface="Tahoma" pitchFamily="34" charset="0"/>
            </a:endParaRPr>
          </a:p>
          <a:p>
            <a:pPr algn="just" defTabSz="762000">
              <a:spcBef>
                <a:spcPct val="0"/>
              </a:spcBef>
              <a:buFontTx/>
              <a:buNone/>
            </a:pPr>
            <a:endParaRPr lang="es-ES" sz="2000">
              <a:latin typeface="Tahoma" pitchFamily="34" charset="0"/>
            </a:endParaRPr>
          </a:p>
          <a:p>
            <a:pPr algn="just" defTabSz="762000">
              <a:spcBef>
                <a:spcPct val="0"/>
              </a:spcBef>
              <a:buFontTx/>
              <a:buNone/>
            </a:pPr>
            <a:endParaRPr lang="es-ES" sz="2000">
              <a:latin typeface="Tahoma" pitchFamily="34" charset="0"/>
            </a:endParaRPr>
          </a:p>
          <a:p>
            <a:pPr algn="ctr" defTabSz="762000">
              <a:spcBef>
                <a:spcPct val="0"/>
              </a:spcBef>
              <a:buFontTx/>
              <a:buNone/>
            </a:pPr>
            <a:r>
              <a:rPr lang="es-ES" sz="2000" u="sng">
                <a:solidFill>
                  <a:srgbClr val="990033"/>
                </a:solidFill>
                <a:latin typeface="Tahoma" pitchFamily="34" charset="0"/>
              </a:rPr>
              <a:t>Que ocurre si cardinalidad es 32 ?</a:t>
            </a:r>
            <a:endParaRPr lang="es-ES" sz="2000">
              <a:solidFill>
                <a:srgbClr val="990033"/>
              </a:solidFill>
              <a:latin typeface="Tahoma" pitchFamily="34" charset="0"/>
            </a:endParaRPr>
          </a:p>
          <a:p>
            <a:pPr algn="ctr" defTabSz="762000">
              <a:spcBef>
                <a:spcPct val="0"/>
              </a:spcBef>
              <a:buFontTx/>
              <a:buNone/>
            </a:pPr>
            <a:endParaRPr lang="es-ES" sz="2000">
              <a:solidFill>
                <a:srgbClr val="990033"/>
              </a:solidFill>
              <a:latin typeface="Tahoma" pitchFamily="34" charset="0"/>
            </a:endParaRPr>
          </a:p>
          <a:p>
            <a:pPr algn="just" defTabSz="762000">
              <a:spcBef>
                <a:spcPct val="0"/>
              </a:spcBef>
            </a:pPr>
            <a:r>
              <a:rPr lang="es-ES" sz="2000">
                <a:solidFill>
                  <a:srgbClr val="990033"/>
                </a:solidFill>
                <a:latin typeface="Tahoma" pitchFamily="34" charset="0"/>
              </a:rPr>
              <a:t>Es equivalente en espacio en disco.</a:t>
            </a:r>
          </a:p>
          <a:p>
            <a:pPr algn="just" defTabSz="762000">
              <a:spcBef>
                <a:spcPct val="0"/>
              </a:spcBef>
            </a:pPr>
            <a:r>
              <a:rPr lang="es-ES" sz="2000">
                <a:solidFill>
                  <a:srgbClr val="990033"/>
                </a:solidFill>
                <a:latin typeface="Tahoma" pitchFamily="34" charset="0"/>
              </a:rPr>
              <a:t>El bitmap bit consume menos ciclos de CPU en operaciones</a:t>
            </a:r>
            <a:r>
              <a:rPr lang="es-ES" sz="2000">
                <a:latin typeface="Tahoma" pitchFamily="34" charset="0"/>
              </a:rPr>
              <a:t>.</a:t>
            </a:r>
          </a:p>
          <a:p>
            <a:pPr algn="just" defTabSz="762000">
              <a:spcBef>
                <a:spcPct val="0"/>
              </a:spcBef>
            </a:pPr>
            <a:endParaRPr lang="es-ES" sz="2000">
              <a:latin typeface="Tahoma" pitchFamily="34" charset="0"/>
            </a:endParaRPr>
          </a:p>
        </p:txBody>
      </p:sp>
      <p:sp>
        <p:nvSpPr>
          <p:cNvPr id="132101" name="Rectangle 5"/>
          <p:cNvSpPr>
            <a:spLocks noChangeArrowheads="1"/>
          </p:cNvSpPr>
          <p:nvPr/>
        </p:nvSpPr>
        <p:spPr bwMode="auto">
          <a:xfrm>
            <a:off x="361950" y="4267200"/>
            <a:ext cx="8229600" cy="1752600"/>
          </a:xfrm>
          <a:prstGeom prst="rect">
            <a:avLst/>
          </a:prstGeom>
          <a:noFill/>
          <a:ln w="12700">
            <a:solidFill>
              <a:srgbClr val="8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>
    <p:cut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ChangeArrowheads="1"/>
          </p:cNvSpPr>
          <p:nvPr/>
        </p:nvSpPr>
        <p:spPr bwMode="auto">
          <a:xfrm>
            <a:off x="717550" y="6237288"/>
            <a:ext cx="187801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4147" name="Rectangle 3"/>
          <p:cNvSpPr>
            <a:spLocks noChangeArrowheads="1"/>
          </p:cNvSpPr>
          <p:nvPr/>
        </p:nvSpPr>
        <p:spPr bwMode="auto">
          <a:xfrm>
            <a:off x="3187700" y="6237288"/>
            <a:ext cx="27686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414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19100" y="168275"/>
            <a:ext cx="8402638" cy="6264275"/>
          </a:xfrm>
          <a:noFill/>
          <a:ln>
            <a:miter lim="800000"/>
            <a:headEnd/>
            <a:tailEnd/>
          </a:ln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algn="ctr" defTabSz="762000">
              <a:spcBef>
                <a:spcPct val="0"/>
              </a:spcBef>
              <a:buFontTx/>
              <a:buNone/>
            </a:pPr>
            <a:r>
              <a:rPr lang="es-ES" sz="2000">
                <a:solidFill>
                  <a:schemeClr val="accent1"/>
                </a:solidFill>
                <a:latin typeface="Tahoma" pitchFamily="34" charset="0"/>
              </a:rPr>
              <a:t>Indices Bitmap.</a:t>
            </a:r>
            <a:endParaRPr lang="es-ES" sz="2000">
              <a:solidFill>
                <a:schemeClr val="accent1"/>
              </a:solidFill>
              <a:latin typeface="Book Antiqua" pitchFamily="18" charset="0"/>
            </a:endParaRPr>
          </a:p>
          <a:p>
            <a:pPr algn="ctr" defTabSz="762000">
              <a:spcBef>
                <a:spcPct val="0"/>
              </a:spcBef>
              <a:buFontTx/>
              <a:buNone/>
            </a:pPr>
            <a:r>
              <a:rPr lang="es-ES" sz="2000">
                <a:solidFill>
                  <a:schemeClr val="accent1"/>
                </a:solidFill>
                <a:latin typeface="Tahoma" pitchFamily="34" charset="0"/>
              </a:rPr>
              <a:t>Operaciones :</a:t>
            </a:r>
            <a:r>
              <a:rPr lang="es-ES" sz="2000">
                <a:latin typeface="Tahoma" pitchFamily="34" charset="0"/>
              </a:rPr>
              <a:t>   </a:t>
            </a:r>
          </a:p>
          <a:p>
            <a:pPr algn="ctr" defTabSz="762000">
              <a:spcBef>
                <a:spcPct val="0"/>
              </a:spcBef>
              <a:buFontTx/>
              <a:buNone/>
            </a:pPr>
            <a:endParaRPr lang="es-ES" sz="2000">
              <a:latin typeface="Tahoma" pitchFamily="34" charset="0"/>
            </a:endParaRPr>
          </a:p>
          <a:p>
            <a:pPr algn="just" defTabSz="762000">
              <a:spcBef>
                <a:spcPct val="0"/>
              </a:spcBef>
            </a:pPr>
            <a:r>
              <a:rPr lang="es-ES" sz="2000">
                <a:solidFill>
                  <a:srgbClr val="990033"/>
                </a:solidFill>
                <a:latin typeface="Tahoma" pitchFamily="34" charset="0"/>
              </a:rPr>
              <a:t>AND:</a:t>
            </a:r>
            <a:r>
              <a:rPr lang="es-ES" sz="2000">
                <a:latin typeface="Tahoma" pitchFamily="34" charset="0"/>
              </a:rPr>
              <a:t>	where sexo = ‘F’   AND estado_civil = ‘S’</a:t>
            </a:r>
          </a:p>
          <a:p>
            <a:pPr algn="just" defTabSz="762000">
              <a:spcBef>
                <a:spcPct val="0"/>
              </a:spcBef>
              <a:buFontTx/>
              <a:buNone/>
            </a:pPr>
            <a:endParaRPr lang="es-ES" sz="2000">
              <a:latin typeface="Tahoma" pitchFamily="34" charset="0"/>
            </a:endParaRPr>
          </a:p>
          <a:p>
            <a:pPr algn="just" defTabSz="762000">
              <a:spcBef>
                <a:spcPct val="0"/>
              </a:spcBef>
              <a:buFontTx/>
              <a:buNone/>
            </a:pPr>
            <a:r>
              <a:rPr lang="es-ES" sz="2000">
                <a:latin typeface="Tahoma" pitchFamily="34" charset="0"/>
              </a:rPr>
              <a:t>			</a:t>
            </a:r>
            <a:r>
              <a:rPr lang="es-ES" sz="2000" i="1">
                <a:latin typeface="Tahoma" pitchFamily="34" charset="0"/>
              </a:rPr>
              <a:t>for( i=0, i &lt; len(Bsexo); ++ )</a:t>
            </a:r>
          </a:p>
          <a:p>
            <a:pPr algn="just" defTabSz="762000">
              <a:spcBef>
                <a:spcPct val="0"/>
              </a:spcBef>
              <a:buFontTx/>
              <a:buNone/>
            </a:pPr>
            <a:r>
              <a:rPr lang="es-ES" sz="2000" i="1">
                <a:latin typeface="Tahoma" pitchFamily="34" charset="0"/>
              </a:rPr>
              <a:t>			B3[i]  =  Bsexo[i]  &amp;  Best_civ[i];</a:t>
            </a:r>
          </a:p>
          <a:p>
            <a:pPr algn="just" defTabSz="762000">
              <a:spcBef>
                <a:spcPct val="0"/>
              </a:spcBef>
              <a:buFontTx/>
              <a:buNone/>
            </a:pPr>
            <a:endParaRPr lang="es-ES" sz="2000">
              <a:latin typeface="Tahoma" pitchFamily="34" charset="0"/>
            </a:endParaRPr>
          </a:p>
          <a:p>
            <a:pPr algn="just" defTabSz="762000">
              <a:spcBef>
                <a:spcPct val="0"/>
              </a:spcBef>
            </a:pPr>
            <a:r>
              <a:rPr lang="es-ES" sz="2000">
                <a:solidFill>
                  <a:srgbClr val="990033"/>
                </a:solidFill>
                <a:latin typeface="Tahoma" pitchFamily="34" charset="0"/>
              </a:rPr>
              <a:t>OR:</a:t>
            </a:r>
            <a:r>
              <a:rPr lang="es-ES" sz="2000">
                <a:latin typeface="Tahoma" pitchFamily="34" charset="0"/>
              </a:rPr>
              <a:t>	Idem</a:t>
            </a:r>
          </a:p>
          <a:p>
            <a:pPr algn="just" defTabSz="762000">
              <a:spcBef>
                <a:spcPct val="0"/>
              </a:spcBef>
              <a:buFontTx/>
              <a:buNone/>
            </a:pPr>
            <a:endParaRPr lang="es-ES" sz="2000">
              <a:latin typeface="Tahoma" pitchFamily="34" charset="0"/>
            </a:endParaRPr>
          </a:p>
          <a:p>
            <a:pPr algn="just" defTabSz="762000">
              <a:spcBef>
                <a:spcPct val="0"/>
              </a:spcBef>
            </a:pPr>
            <a:r>
              <a:rPr lang="es-ES" sz="2000">
                <a:solidFill>
                  <a:srgbClr val="990033"/>
                </a:solidFill>
                <a:latin typeface="Tahoma" pitchFamily="34" charset="0"/>
              </a:rPr>
              <a:t>NOT:</a:t>
            </a:r>
            <a:r>
              <a:rPr lang="es-ES" sz="2000">
                <a:latin typeface="Tahoma" pitchFamily="34" charset="0"/>
              </a:rPr>
              <a:t>      	</a:t>
            </a:r>
            <a:r>
              <a:rPr lang="es-ES" sz="2000" i="1">
                <a:latin typeface="Tahoma" pitchFamily="34" charset="0"/>
              </a:rPr>
              <a:t>for( i=0, i &lt; len(B); ++ )</a:t>
            </a:r>
          </a:p>
          <a:p>
            <a:pPr defTabSz="762000">
              <a:spcBef>
                <a:spcPct val="0"/>
              </a:spcBef>
              <a:buFontTx/>
              <a:buNone/>
            </a:pPr>
            <a:r>
              <a:rPr lang="es-ES" sz="2000" i="1">
                <a:latin typeface="Tahoma" pitchFamily="34" charset="0"/>
              </a:rPr>
              <a:t>			B3[i]  =  ¬B[i]  &amp;  EBM;</a:t>
            </a:r>
          </a:p>
          <a:p>
            <a:pPr defTabSz="762000">
              <a:spcBef>
                <a:spcPct val="0"/>
              </a:spcBef>
              <a:buFontTx/>
              <a:buNone/>
            </a:pPr>
            <a:endParaRPr lang="es-ES" sz="2000">
              <a:latin typeface="Tahoma" pitchFamily="34" charset="0"/>
            </a:endParaRPr>
          </a:p>
          <a:p>
            <a:pPr defTabSz="762000">
              <a:spcBef>
                <a:spcPct val="0"/>
              </a:spcBef>
            </a:pPr>
            <a:r>
              <a:rPr lang="es-ES" sz="2000">
                <a:solidFill>
                  <a:srgbClr val="990033"/>
                </a:solidFill>
                <a:latin typeface="Tahoma" pitchFamily="34" charset="0"/>
              </a:rPr>
              <a:t>COUNT:</a:t>
            </a:r>
            <a:r>
              <a:rPr lang="es-ES" sz="2000" i="1">
                <a:latin typeface="Tahoma" pitchFamily="34" charset="0"/>
              </a:rPr>
              <a:t>	</a:t>
            </a:r>
            <a:r>
              <a:rPr lang="es-ES" sz="2000">
                <a:latin typeface="Tahoma" pitchFamily="34" charset="0"/>
              </a:rPr>
              <a:t>Asumo B1[ ] short int array  sobre el bitmap.</a:t>
            </a:r>
          </a:p>
          <a:p>
            <a:pPr defTabSz="762000">
              <a:spcBef>
                <a:spcPct val="0"/>
              </a:spcBef>
              <a:buFontTx/>
              <a:buNone/>
            </a:pPr>
            <a:r>
              <a:rPr lang="es-ES" sz="2000">
                <a:latin typeface="Tahoma" pitchFamily="34" charset="0"/>
              </a:rPr>
              <a:t>			</a:t>
            </a:r>
            <a:r>
              <a:rPr lang="es-ES" sz="2000" i="1">
                <a:latin typeface="Tahoma" pitchFamily="34" charset="0"/>
              </a:rPr>
              <a:t>Count=0;</a:t>
            </a:r>
          </a:p>
          <a:p>
            <a:pPr defTabSz="762000">
              <a:spcBef>
                <a:spcPct val="0"/>
              </a:spcBef>
              <a:buFontTx/>
              <a:buNone/>
            </a:pPr>
            <a:r>
              <a:rPr lang="es-ES" sz="2000" i="1">
                <a:latin typeface="Tahoma" pitchFamily="34" charset="0"/>
              </a:rPr>
              <a:t>			for(i=0; i &lt; SHNUM; i++)</a:t>
            </a:r>
          </a:p>
          <a:p>
            <a:pPr defTabSz="762000">
              <a:spcBef>
                <a:spcPct val="0"/>
              </a:spcBef>
              <a:buFontTx/>
              <a:buNone/>
            </a:pPr>
            <a:r>
              <a:rPr lang="es-ES" sz="2000" i="1">
                <a:latin typeface="Tahoma" pitchFamily="34" charset="0"/>
              </a:rPr>
              <a:t>			count  += shcount[B1[i]];</a:t>
            </a:r>
          </a:p>
          <a:p>
            <a:pPr defTabSz="762000">
              <a:spcBef>
                <a:spcPct val="0"/>
              </a:spcBef>
              <a:buFontTx/>
              <a:buNone/>
            </a:pPr>
            <a:endParaRPr lang="es-ES" sz="2000" i="1">
              <a:latin typeface="Tahoma" pitchFamily="34" charset="0"/>
            </a:endParaRPr>
          </a:p>
          <a:p>
            <a:pPr defTabSz="762000">
              <a:spcBef>
                <a:spcPct val="0"/>
              </a:spcBef>
              <a:buFontTx/>
              <a:buNone/>
            </a:pPr>
            <a:r>
              <a:rPr lang="es-ES" sz="2000">
                <a:latin typeface="Tahoma" pitchFamily="34" charset="0"/>
              </a:rPr>
              <a:t>			Con </a:t>
            </a:r>
            <a:r>
              <a:rPr lang="es-ES" sz="2000" i="1">
                <a:latin typeface="Tahoma" pitchFamily="34" charset="0"/>
              </a:rPr>
              <a:t>record-id</a:t>
            </a:r>
            <a:r>
              <a:rPr lang="es-ES" sz="2000">
                <a:latin typeface="Tahoma" pitchFamily="34" charset="0"/>
              </a:rPr>
              <a:t> requiero de varias operaciones.</a:t>
            </a:r>
          </a:p>
        </p:txBody>
      </p:sp>
    </p:spTree>
  </p:cSld>
  <p:clrMapOvr>
    <a:masterClrMapping/>
  </p:clrMapOvr>
  <p:transition>
    <p:cut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ChangeArrowheads="1"/>
          </p:cNvSpPr>
          <p:nvPr/>
        </p:nvSpPr>
        <p:spPr bwMode="auto">
          <a:xfrm>
            <a:off x="717550" y="6237288"/>
            <a:ext cx="187801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6195" name="Rectangle 3"/>
          <p:cNvSpPr>
            <a:spLocks noChangeArrowheads="1"/>
          </p:cNvSpPr>
          <p:nvPr/>
        </p:nvSpPr>
        <p:spPr bwMode="auto">
          <a:xfrm>
            <a:off x="3187700" y="6237288"/>
            <a:ext cx="27686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619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19100" y="168275"/>
            <a:ext cx="8402638" cy="6264275"/>
          </a:xfrm>
          <a:noFill/>
          <a:ln>
            <a:miter lim="800000"/>
            <a:headEnd/>
            <a:tailEnd/>
          </a:ln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algn="ctr" defTabSz="762000">
              <a:spcBef>
                <a:spcPct val="0"/>
              </a:spcBef>
              <a:buFontTx/>
              <a:buNone/>
            </a:pPr>
            <a:r>
              <a:rPr lang="es-ES" sz="2000">
                <a:solidFill>
                  <a:schemeClr val="accent1"/>
                </a:solidFill>
                <a:latin typeface="Tahoma" pitchFamily="34" charset="0"/>
              </a:rPr>
              <a:t>  Indices Bitmap.</a:t>
            </a:r>
            <a:r>
              <a:rPr lang="es-ES" sz="2000">
                <a:latin typeface="Tahoma" pitchFamily="34" charset="0"/>
              </a:rPr>
              <a:t>	</a:t>
            </a:r>
          </a:p>
          <a:p>
            <a:pPr algn="ctr" defTabSz="762000">
              <a:spcBef>
                <a:spcPct val="0"/>
              </a:spcBef>
              <a:buFontTx/>
              <a:buNone/>
            </a:pPr>
            <a:r>
              <a:rPr lang="es-ES" sz="2000">
                <a:solidFill>
                  <a:schemeClr val="accent1"/>
                </a:solidFill>
                <a:latin typeface="Tahoma" pitchFamily="34" charset="0"/>
              </a:rPr>
              <a:t>Índice proyección.</a:t>
            </a:r>
            <a:endParaRPr lang="es-ES" sz="2000">
              <a:latin typeface="Tahoma" pitchFamily="34" charset="0"/>
            </a:endParaRPr>
          </a:p>
          <a:p>
            <a:pPr algn="ctr" defTabSz="762000">
              <a:spcBef>
                <a:spcPct val="0"/>
              </a:spcBef>
              <a:buFontTx/>
              <a:buNone/>
            </a:pPr>
            <a:endParaRPr lang="es-ES" sz="2000">
              <a:latin typeface="Tahoma" pitchFamily="34" charset="0"/>
            </a:endParaRPr>
          </a:p>
          <a:p>
            <a:pPr algn="ctr" defTabSz="762000">
              <a:spcBef>
                <a:spcPct val="0"/>
              </a:spcBef>
              <a:buFontTx/>
              <a:buNone/>
            </a:pPr>
            <a:endParaRPr lang="es-ES" sz="2000">
              <a:latin typeface="Tahoma" pitchFamily="34" charset="0"/>
            </a:endParaRPr>
          </a:p>
          <a:p>
            <a:pPr algn="ctr" defTabSz="762000">
              <a:spcBef>
                <a:spcPct val="0"/>
              </a:spcBef>
              <a:buFontTx/>
              <a:buNone/>
            </a:pPr>
            <a:endParaRPr lang="es-ES" sz="2000">
              <a:latin typeface="Tahoma" pitchFamily="34" charset="0"/>
            </a:endParaRPr>
          </a:p>
          <a:p>
            <a:pPr algn="just" defTabSz="762000">
              <a:spcBef>
                <a:spcPct val="0"/>
              </a:spcBef>
              <a:buFontTx/>
              <a:buNone/>
            </a:pPr>
            <a:r>
              <a:rPr lang="es-ES" sz="2000">
                <a:latin typeface="Tahoma" pitchFamily="34" charset="0"/>
              </a:rPr>
              <a:t>	</a:t>
            </a:r>
          </a:p>
          <a:p>
            <a:pPr algn="just" defTabSz="762000">
              <a:spcBef>
                <a:spcPct val="0"/>
              </a:spcBef>
              <a:buFontTx/>
              <a:buNone/>
            </a:pPr>
            <a:r>
              <a:rPr lang="es-ES" sz="2000">
                <a:latin typeface="Tahoma" pitchFamily="34" charset="0"/>
              </a:rPr>
              <a:t>	</a:t>
            </a:r>
          </a:p>
          <a:p>
            <a:pPr algn="just" defTabSz="762000">
              <a:spcBef>
                <a:spcPct val="0"/>
              </a:spcBef>
              <a:buFontTx/>
              <a:buNone/>
            </a:pPr>
            <a:endParaRPr lang="es-ES" sz="2000">
              <a:latin typeface="Tahoma" pitchFamily="34" charset="0"/>
            </a:endParaRPr>
          </a:p>
          <a:p>
            <a:pPr algn="just" defTabSz="762000">
              <a:spcBef>
                <a:spcPct val="0"/>
              </a:spcBef>
              <a:buFontTx/>
              <a:buNone/>
            </a:pPr>
            <a:r>
              <a:rPr lang="es-ES" sz="2000">
                <a:latin typeface="Tahoma" pitchFamily="34" charset="0"/>
              </a:rPr>
              <a:t>	Secuencia almacenada de valores de la columna C. </a:t>
            </a:r>
          </a:p>
          <a:p>
            <a:pPr algn="just" defTabSz="762000">
              <a:spcBef>
                <a:spcPct val="0"/>
              </a:spcBef>
              <a:buFontTx/>
              <a:buNone/>
            </a:pPr>
            <a:r>
              <a:rPr lang="es-ES" sz="2000">
                <a:latin typeface="Tahoma" pitchFamily="34" charset="0"/>
              </a:rPr>
              <a:t>	Igualmente se mantiene el EBM.</a:t>
            </a:r>
          </a:p>
          <a:p>
            <a:pPr algn="just" defTabSz="762000">
              <a:spcBef>
                <a:spcPct val="0"/>
              </a:spcBef>
              <a:buFontTx/>
              <a:buNone/>
            </a:pPr>
            <a:endParaRPr lang="es-ES" sz="2000">
              <a:latin typeface="Tahoma" pitchFamily="34" charset="0"/>
            </a:endParaRPr>
          </a:p>
          <a:p>
            <a:pPr algn="just" defTabSz="762000">
              <a:spcBef>
                <a:spcPct val="0"/>
              </a:spcBef>
              <a:buFontTx/>
              <a:buNone/>
            </a:pPr>
            <a:r>
              <a:rPr lang="es-ES" sz="2000">
                <a:latin typeface="Tahoma" pitchFamily="34" charset="0"/>
              </a:rPr>
              <a:t>	</a:t>
            </a:r>
            <a:r>
              <a:rPr lang="es-ES" sz="2000" i="1">
                <a:latin typeface="Tahoma" pitchFamily="34" charset="0"/>
              </a:rPr>
              <a:t>Caso a:</a:t>
            </a:r>
            <a:endParaRPr lang="es-ES" sz="2000">
              <a:latin typeface="Tahoma" pitchFamily="34" charset="0"/>
            </a:endParaRPr>
          </a:p>
          <a:p>
            <a:pPr algn="just" defTabSz="762000">
              <a:spcBef>
                <a:spcPct val="0"/>
              </a:spcBef>
              <a:buFontTx/>
              <a:buNone/>
            </a:pPr>
            <a:r>
              <a:rPr lang="es-ES" sz="2000">
                <a:latin typeface="Tahoma" pitchFamily="34" charset="0"/>
              </a:rPr>
              <a:t>	Dado j = número del registro en T.</a:t>
            </a:r>
          </a:p>
          <a:p>
            <a:pPr algn="just" defTabSz="762000">
              <a:spcBef>
                <a:spcPct val="0"/>
              </a:spcBef>
              <a:buFontTx/>
              <a:buNone/>
            </a:pPr>
            <a:r>
              <a:rPr lang="es-ES" sz="2000">
                <a:latin typeface="Tahoma" pitchFamily="34" charset="0"/>
              </a:rPr>
              <a:t>	R </a:t>
            </a:r>
            <a:r>
              <a:rPr lang="es-ES" sz="2000" baseline="-25000">
                <a:latin typeface="Tahoma" pitchFamily="34" charset="0"/>
              </a:rPr>
              <a:t>i</a:t>
            </a:r>
            <a:r>
              <a:rPr lang="es-ES" sz="2000">
                <a:latin typeface="Tahoma" pitchFamily="34" charset="0"/>
              </a:rPr>
              <a:t> registros por páginas para el índice.</a:t>
            </a:r>
          </a:p>
          <a:p>
            <a:pPr algn="just" defTabSz="762000">
              <a:spcBef>
                <a:spcPct val="0"/>
              </a:spcBef>
              <a:buFontTx/>
              <a:buNone/>
            </a:pPr>
            <a:r>
              <a:rPr lang="es-ES" sz="2000">
                <a:latin typeface="Tahoma" pitchFamily="34" charset="0"/>
              </a:rPr>
              <a:t>    Página en el índice  =  </a:t>
            </a:r>
            <a:r>
              <a:rPr lang="es-ES" sz="2000">
                <a:latin typeface="Book Antiqua" pitchFamily="18" charset="0"/>
              </a:rPr>
              <a:t> </a:t>
            </a:r>
            <a:r>
              <a:rPr lang="es-ES" sz="2000">
                <a:latin typeface="Symbol" pitchFamily="18" charset="2"/>
              </a:rPr>
              <a:t>é </a:t>
            </a:r>
            <a:r>
              <a:rPr lang="es-ES" sz="2000">
                <a:latin typeface="Tahoma" pitchFamily="34" charset="0"/>
              </a:rPr>
              <a:t>j</a:t>
            </a:r>
            <a:r>
              <a:rPr lang="es-ES" sz="2000" baseline="-25000">
                <a:latin typeface="Tahoma" pitchFamily="34" charset="0"/>
              </a:rPr>
              <a:t> </a:t>
            </a:r>
            <a:r>
              <a:rPr lang="es-ES" sz="2000">
                <a:latin typeface="Book Antiqua" pitchFamily="18" charset="0"/>
              </a:rPr>
              <a:t>/</a:t>
            </a:r>
            <a:r>
              <a:rPr lang="es-ES" sz="2000">
                <a:latin typeface="Tahoma" pitchFamily="34" charset="0"/>
              </a:rPr>
              <a:t>R </a:t>
            </a:r>
            <a:r>
              <a:rPr lang="es-ES" sz="2000" baseline="-25000">
                <a:latin typeface="Tahoma" pitchFamily="34" charset="0"/>
              </a:rPr>
              <a:t>i</a:t>
            </a:r>
            <a:r>
              <a:rPr lang="es-ES" sz="2000">
                <a:latin typeface="Symbol" pitchFamily="18" charset="2"/>
              </a:rPr>
              <a:t> ù.		</a:t>
            </a:r>
            <a:r>
              <a:rPr lang="es-ES" sz="2000">
                <a:latin typeface="Tahoma" pitchFamily="34" charset="0"/>
              </a:rPr>
              <a:t>slot-i :  j  MOD R </a:t>
            </a:r>
            <a:r>
              <a:rPr lang="es-ES" sz="2000" baseline="-25000">
                <a:latin typeface="Tahoma" pitchFamily="34" charset="0"/>
              </a:rPr>
              <a:t>i.</a:t>
            </a:r>
            <a:endParaRPr lang="es-ES" sz="2000">
              <a:latin typeface="Tahoma" pitchFamily="34" charset="0"/>
            </a:endParaRPr>
          </a:p>
          <a:p>
            <a:pPr algn="just" defTabSz="762000">
              <a:spcBef>
                <a:spcPct val="0"/>
              </a:spcBef>
              <a:buFontTx/>
              <a:buNone/>
            </a:pPr>
            <a:endParaRPr lang="es-ES" sz="2000">
              <a:latin typeface="Tahoma" pitchFamily="34" charset="0"/>
            </a:endParaRPr>
          </a:p>
          <a:p>
            <a:pPr algn="just" defTabSz="762000">
              <a:spcBef>
                <a:spcPct val="0"/>
              </a:spcBef>
              <a:buFontTx/>
              <a:buNone/>
            </a:pPr>
            <a:r>
              <a:rPr lang="es-ES" sz="2000" i="1">
                <a:latin typeface="Tahoma" pitchFamily="34" charset="0"/>
              </a:rPr>
              <a:t>	Caso b:</a:t>
            </a:r>
            <a:r>
              <a:rPr lang="es-ES" sz="2000">
                <a:latin typeface="Tahoma" pitchFamily="34" charset="0"/>
              </a:rPr>
              <a:t> </a:t>
            </a:r>
          </a:p>
          <a:p>
            <a:pPr algn="just" defTabSz="762000">
              <a:spcBef>
                <a:spcPct val="0"/>
              </a:spcBef>
              <a:buFontTx/>
              <a:buNone/>
            </a:pPr>
            <a:r>
              <a:rPr lang="es-ES" sz="2000">
                <a:latin typeface="Tahoma" pitchFamily="34" charset="0"/>
              </a:rPr>
              <a:t>	Dado un valor C con una posición determinada en el índice, su número de fila en el archivo ppal:</a:t>
            </a:r>
          </a:p>
          <a:p>
            <a:pPr algn="just" defTabSz="762000">
              <a:spcBef>
                <a:spcPct val="0"/>
              </a:spcBef>
              <a:buFontTx/>
              <a:buNone/>
            </a:pPr>
            <a:r>
              <a:rPr lang="es-ES" sz="2000">
                <a:latin typeface="Tahoma" pitchFamily="34" charset="0"/>
              </a:rPr>
              <a:t>	j</a:t>
            </a:r>
            <a:r>
              <a:rPr lang="es-ES" sz="2000" baseline="-25000">
                <a:latin typeface="Tahoma" pitchFamily="34" charset="0"/>
              </a:rPr>
              <a:t> p </a:t>
            </a:r>
            <a:r>
              <a:rPr lang="es-ES" sz="2000">
                <a:latin typeface="Tahoma" pitchFamily="34" charset="0"/>
              </a:rPr>
              <a:t>= R </a:t>
            </a:r>
            <a:r>
              <a:rPr lang="es-ES" sz="2000" baseline="-25000">
                <a:latin typeface="Tahoma" pitchFamily="34" charset="0"/>
              </a:rPr>
              <a:t>i </a:t>
            </a:r>
            <a:r>
              <a:rPr lang="es-ES" sz="2000">
                <a:latin typeface="Tahoma" pitchFamily="34" charset="0"/>
              </a:rPr>
              <a:t>* ( página </a:t>
            </a:r>
            <a:r>
              <a:rPr lang="es-ES" sz="2000" baseline="-25000">
                <a:latin typeface="Tahoma" pitchFamily="34" charset="0"/>
              </a:rPr>
              <a:t>i </a:t>
            </a:r>
            <a:r>
              <a:rPr lang="es-ES" sz="2000">
                <a:latin typeface="Tahoma" pitchFamily="34" charset="0"/>
              </a:rPr>
              <a:t> - 1 ) + slot-i	</a:t>
            </a:r>
          </a:p>
        </p:txBody>
      </p:sp>
      <p:graphicFrame>
        <p:nvGraphicFramePr>
          <p:cNvPr id="136197" name="Object 5"/>
          <p:cNvGraphicFramePr>
            <a:graphicFrameLocks/>
          </p:cNvGraphicFramePr>
          <p:nvPr/>
        </p:nvGraphicFramePr>
        <p:xfrm>
          <a:off x="1524000" y="1143000"/>
          <a:ext cx="6451600" cy="3556000"/>
        </p:xfrm>
        <a:graphic>
          <a:graphicData uri="http://schemas.openxmlformats.org/presentationml/2006/ole">
            <p:oleObj spid="_x0000_s136197" name="Imagen" r:id="rId4" imgW="6451560" imgH="3555720" progId="Word.Picture.8">
              <p:embed/>
            </p:oleObj>
          </a:graphicData>
        </a:graphic>
      </p:graphicFrame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717550" y="6237288"/>
            <a:ext cx="187801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3187700" y="6237288"/>
            <a:ext cx="27686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19100" y="288925"/>
            <a:ext cx="8402638" cy="6264275"/>
          </a:xfrm>
          <a:noFill/>
          <a:ln>
            <a:miter lim="800000"/>
            <a:headEnd/>
            <a:tailEnd/>
          </a:ln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algn="ctr" defTabSz="76200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s-ES" sz="2000" b="1">
                <a:solidFill>
                  <a:srgbClr val="000066"/>
                </a:solidFill>
                <a:latin typeface="Arial" pitchFamily="34" charset="0"/>
              </a:rPr>
              <a:t>Esquemas de almacenamiento en disco.</a:t>
            </a:r>
          </a:p>
          <a:p>
            <a:pPr algn="ctr" defTabSz="762000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s-ES" sz="2000">
              <a:solidFill>
                <a:schemeClr val="accent1"/>
              </a:solidFill>
              <a:latin typeface="Arial" pitchFamily="34" charset="0"/>
            </a:endParaRPr>
          </a:p>
          <a:p>
            <a:pPr algn="ctr" defTabSz="762000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s-ES" sz="2000">
              <a:solidFill>
                <a:schemeClr val="accent1"/>
              </a:solidFill>
              <a:latin typeface="Book Antiqua" pitchFamily="18" charset="0"/>
            </a:endParaRPr>
          </a:p>
          <a:p>
            <a:pPr algn="just" defTabSz="762000">
              <a:lnSpc>
                <a:spcPct val="90000"/>
              </a:lnSpc>
              <a:spcBef>
                <a:spcPct val="0"/>
              </a:spcBef>
            </a:pPr>
            <a:r>
              <a:rPr lang="es-ES" sz="2000">
                <a:latin typeface="Tahoma" pitchFamily="34" charset="0"/>
              </a:rPr>
              <a:t>El sistema  Operativo lee mínimo una página desde el disco  y el S.G.B.D 	opera a nivel de registro.</a:t>
            </a:r>
          </a:p>
          <a:p>
            <a:pPr algn="just" defTabSz="762000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s-ES" sz="2000">
              <a:latin typeface="Tahoma" pitchFamily="34" charset="0"/>
            </a:endParaRPr>
          </a:p>
          <a:p>
            <a:pPr algn="just" defTabSz="762000">
              <a:lnSpc>
                <a:spcPct val="90000"/>
              </a:lnSpc>
              <a:spcBef>
                <a:spcPct val="0"/>
              </a:spcBef>
            </a:pPr>
            <a:r>
              <a:rPr lang="es-ES" sz="2000">
                <a:latin typeface="Tahoma" pitchFamily="34" charset="0"/>
              </a:rPr>
              <a:t>Un archivo es una colección de páginas,  cada una almacenando múltiples registros.  El archivo es manipulado mediante:</a:t>
            </a:r>
          </a:p>
          <a:p>
            <a:pPr algn="just" defTabSz="762000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s-ES" sz="2000">
              <a:latin typeface="Tahoma" pitchFamily="34" charset="0"/>
            </a:endParaRPr>
          </a:p>
          <a:p>
            <a:pPr lvl="2" algn="just" defTabSz="762000">
              <a:lnSpc>
                <a:spcPct val="90000"/>
              </a:lnSpc>
              <a:spcBef>
                <a:spcPct val="0"/>
              </a:spcBef>
            </a:pPr>
            <a:r>
              <a:rPr lang="es-ES" sz="2000">
                <a:latin typeface="Tahoma" pitchFamily="34" charset="0"/>
              </a:rPr>
              <a:t>	</a:t>
            </a:r>
            <a:r>
              <a:rPr lang="es-ES" sz="2000">
                <a:solidFill>
                  <a:srgbClr val="003300"/>
                </a:solidFill>
                <a:latin typeface="Tahoma" pitchFamily="34" charset="0"/>
              </a:rPr>
              <a:t>Insert / Delete /  Update.	</a:t>
            </a:r>
          </a:p>
          <a:p>
            <a:pPr lvl="2" algn="just" defTabSz="762000">
              <a:lnSpc>
                <a:spcPct val="90000"/>
              </a:lnSpc>
              <a:spcBef>
                <a:spcPct val="0"/>
              </a:spcBef>
            </a:pPr>
            <a:r>
              <a:rPr lang="es-ES" sz="2000">
                <a:solidFill>
                  <a:srgbClr val="003300"/>
                </a:solidFill>
                <a:latin typeface="Tahoma" pitchFamily="34" charset="0"/>
              </a:rPr>
              <a:t>	Lectura de un registro en particular usando su </a:t>
            </a:r>
            <a:r>
              <a:rPr lang="es-ES" sz="2000" i="1">
                <a:solidFill>
                  <a:srgbClr val="003300"/>
                </a:solidFill>
                <a:latin typeface="Tahoma" pitchFamily="34" charset="0"/>
              </a:rPr>
              <a:t>record-id.</a:t>
            </a:r>
            <a:endParaRPr lang="es-ES" sz="2000">
              <a:solidFill>
                <a:srgbClr val="003300"/>
              </a:solidFill>
              <a:latin typeface="Tahoma" pitchFamily="34" charset="0"/>
            </a:endParaRPr>
          </a:p>
          <a:p>
            <a:pPr lvl="2" algn="just" defTabSz="762000">
              <a:lnSpc>
                <a:spcPct val="90000"/>
              </a:lnSpc>
              <a:spcBef>
                <a:spcPct val="0"/>
              </a:spcBef>
            </a:pPr>
            <a:r>
              <a:rPr lang="es-ES" sz="2000">
                <a:solidFill>
                  <a:srgbClr val="003300"/>
                </a:solidFill>
                <a:latin typeface="Tahoma" pitchFamily="34" charset="0"/>
              </a:rPr>
              <a:t>	Lectura de todos los registros ó de aquellos que cumplan 	cierta 	condición.</a:t>
            </a:r>
          </a:p>
          <a:p>
            <a:pPr algn="just" defTabSz="762000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s-ES" sz="2000">
              <a:solidFill>
                <a:srgbClr val="003300"/>
              </a:solidFill>
              <a:latin typeface="Tahoma" pitchFamily="34" charset="0"/>
            </a:endParaRPr>
          </a:p>
          <a:p>
            <a:pPr algn="just" defTabSz="762000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s-ES" sz="2000">
              <a:latin typeface="Tahoma" pitchFamily="34" charset="0"/>
            </a:endParaRPr>
          </a:p>
          <a:p>
            <a:pPr algn="just" defTabSz="76200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s-ES" sz="2000" b="1">
                <a:solidFill>
                  <a:srgbClr val="990033"/>
                </a:solidFill>
                <a:latin typeface="Tahoma" pitchFamily="34" charset="0"/>
              </a:rPr>
              <a:t>	Objetivo</a:t>
            </a:r>
            <a:r>
              <a:rPr lang="es-ES" sz="2000">
                <a:solidFill>
                  <a:srgbClr val="990033"/>
                </a:solidFill>
                <a:latin typeface="Tahoma" pitchFamily="34" charset="0"/>
              </a:rPr>
              <a:t> : </a:t>
            </a:r>
            <a:r>
              <a:rPr lang="es-ES" sz="2000">
                <a:latin typeface="Tahoma" pitchFamily="34" charset="0"/>
              </a:rPr>
              <a:t>Seleccionar esquema de almacenamiento en disco que permita Mínimo I/O al ejecutar tales operaciones.   </a:t>
            </a:r>
          </a:p>
          <a:p>
            <a:pPr algn="just" defTabSz="762000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s-ES" sz="2000">
              <a:solidFill>
                <a:schemeClr val="accent1"/>
              </a:solidFill>
              <a:latin typeface="Tahoma" pitchFamily="34" charset="0"/>
            </a:endParaRPr>
          </a:p>
          <a:p>
            <a:pPr algn="just" defTabSz="76200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s-ES" sz="2000">
                <a:solidFill>
                  <a:schemeClr val="accent1"/>
                </a:solidFill>
                <a:latin typeface="Tahoma" pitchFamily="34" charset="0"/>
              </a:rPr>
              <a:t>	</a:t>
            </a:r>
          </a:p>
          <a:p>
            <a:pPr algn="just" defTabSz="76200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s-ES" sz="2000">
                <a:solidFill>
                  <a:schemeClr val="accent1"/>
                </a:solidFill>
                <a:latin typeface="Tahoma" pitchFamily="34" charset="0"/>
              </a:rPr>
              <a:t>	</a:t>
            </a:r>
            <a:r>
              <a:rPr lang="es-ES" sz="2000">
                <a:solidFill>
                  <a:srgbClr val="000066"/>
                </a:solidFill>
                <a:latin typeface="Tahoma" pitchFamily="34" charset="0"/>
              </a:rPr>
              <a:t>Nota: El </a:t>
            </a:r>
            <a:r>
              <a:rPr lang="es-ES" sz="2000" i="1">
                <a:solidFill>
                  <a:srgbClr val="000066"/>
                </a:solidFill>
                <a:latin typeface="Tahoma" pitchFamily="34" charset="0"/>
              </a:rPr>
              <a:t>Record-id</a:t>
            </a:r>
            <a:r>
              <a:rPr lang="es-ES" sz="2000">
                <a:solidFill>
                  <a:srgbClr val="000066"/>
                </a:solidFill>
                <a:latin typeface="Tahoma" pitchFamily="34" charset="0"/>
              </a:rPr>
              <a:t>  BFFF-3  indica que el registro es el tercero almacenado en la página BFFF.</a:t>
            </a:r>
          </a:p>
        </p:txBody>
      </p:sp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533400" y="4362450"/>
            <a:ext cx="8229600" cy="895350"/>
          </a:xfrm>
          <a:prstGeom prst="rect">
            <a:avLst/>
          </a:prstGeom>
          <a:noFill/>
          <a:ln w="12700">
            <a:solidFill>
              <a:srgbClr val="9900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3318" name="Object 6">
            <a:hlinkClick r:id="" action="ppaction://ole?verb=0"/>
          </p:cNvPr>
          <p:cNvGraphicFramePr>
            <a:graphicFrameLocks/>
          </p:cNvGraphicFramePr>
          <p:nvPr/>
        </p:nvGraphicFramePr>
        <p:xfrm>
          <a:off x="6477000" y="4800600"/>
          <a:ext cx="330200" cy="330200"/>
        </p:xfrm>
        <a:graphic>
          <a:graphicData uri="http://schemas.openxmlformats.org/presentationml/2006/ole">
            <p:oleObj spid="_x0000_s13318" name="Media Clip" r:id="rId4" imgW="330120" imgH="330120" progId="Package">
              <p:embed/>
            </p:oleObj>
          </a:graphicData>
        </a:graphic>
      </p:graphicFrame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ChangeArrowheads="1"/>
          </p:cNvSpPr>
          <p:nvPr/>
        </p:nvSpPr>
        <p:spPr bwMode="auto">
          <a:xfrm>
            <a:off x="717550" y="6237288"/>
            <a:ext cx="187801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8243" name="Rectangle 3"/>
          <p:cNvSpPr>
            <a:spLocks noChangeArrowheads="1"/>
          </p:cNvSpPr>
          <p:nvPr/>
        </p:nvSpPr>
        <p:spPr bwMode="auto">
          <a:xfrm>
            <a:off x="3187700" y="6237288"/>
            <a:ext cx="27686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8244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19100" y="168275"/>
            <a:ext cx="8402638" cy="6264275"/>
          </a:xfrm>
          <a:noFill/>
          <a:ln>
            <a:miter lim="800000"/>
            <a:headEnd/>
            <a:tailEnd/>
          </a:ln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algn="ctr" defTabSz="762000">
              <a:spcBef>
                <a:spcPct val="0"/>
              </a:spcBef>
              <a:buFontTx/>
              <a:buNone/>
            </a:pPr>
            <a:r>
              <a:rPr lang="es-ES" sz="2000">
                <a:solidFill>
                  <a:schemeClr val="accent1"/>
                </a:solidFill>
                <a:latin typeface="Tahoma" pitchFamily="34" charset="0"/>
              </a:rPr>
              <a:t>Bit-sliced index.</a:t>
            </a:r>
          </a:p>
          <a:p>
            <a:pPr algn="ctr" defTabSz="762000">
              <a:spcBef>
                <a:spcPct val="0"/>
              </a:spcBef>
              <a:buFontTx/>
              <a:buNone/>
            </a:pPr>
            <a:endParaRPr lang="es-ES" sz="2000">
              <a:latin typeface="Tahoma" pitchFamily="34" charset="0"/>
            </a:endParaRPr>
          </a:p>
          <a:p>
            <a:pPr algn="just" defTabSz="762000">
              <a:spcBef>
                <a:spcPct val="0"/>
              </a:spcBef>
              <a:buFontTx/>
              <a:buNone/>
            </a:pPr>
            <a:r>
              <a:rPr lang="es-ES" sz="2000">
                <a:latin typeface="Tahoma" pitchFamily="34" charset="0"/>
              </a:rPr>
              <a:t>	Almacena Bitmap que son ortogonales  a los datos guardados en un índice proyección.</a:t>
            </a:r>
          </a:p>
          <a:p>
            <a:pPr algn="just" defTabSz="762000">
              <a:spcBef>
                <a:spcPct val="0"/>
              </a:spcBef>
              <a:buFontTx/>
              <a:buNone/>
            </a:pPr>
            <a:r>
              <a:rPr lang="es-ES" sz="2000">
                <a:latin typeface="Tahoma" pitchFamily="34" charset="0"/>
              </a:rPr>
              <a:t>							Bit-sliced</a:t>
            </a:r>
          </a:p>
          <a:p>
            <a:pPr algn="just" defTabSz="762000">
              <a:spcBef>
                <a:spcPct val="0"/>
              </a:spcBef>
              <a:buFontTx/>
              <a:buNone/>
            </a:pPr>
            <a:endParaRPr lang="es-ES" sz="2000">
              <a:latin typeface="Tahoma" pitchFamily="34" charset="0"/>
            </a:endParaRPr>
          </a:p>
          <a:p>
            <a:pPr algn="just" defTabSz="762000">
              <a:spcBef>
                <a:spcPct val="0"/>
              </a:spcBef>
              <a:buFontTx/>
              <a:buNone/>
            </a:pPr>
            <a:endParaRPr lang="es-ES" sz="2000">
              <a:latin typeface="Tahoma" pitchFamily="34" charset="0"/>
            </a:endParaRPr>
          </a:p>
          <a:p>
            <a:pPr algn="just" defTabSz="762000">
              <a:spcBef>
                <a:spcPct val="0"/>
              </a:spcBef>
              <a:buFontTx/>
              <a:buNone/>
            </a:pPr>
            <a:endParaRPr lang="es-ES" sz="2000">
              <a:latin typeface="Tahoma" pitchFamily="34" charset="0"/>
            </a:endParaRPr>
          </a:p>
          <a:p>
            <a:pPr algn="just" defTabSz="762000">
              <a:spcBef>
                <a:spcPct val="0"/>
              </a:spcBef>
              <a:buFontTx/>
              <a:buNone/>
            </a:pPr>
            <a:endParaRPr lang="es-ES" sz="2000">
              <a:latin typeface="Tahoma" pitchFamily="34" charset="0"/>
            </a:endParaRPr>
          </a:p>
          <a:p>
            <a:pPr algn="just" defTabSz="762000">
              <a:spcBef>
                <a:spcPct val="0"/>
              </a:spcBef>
              <a:buFontTx/>
              <a:buNone/>
            </a:pPr>
            <a:endParaRPr lang="es-ES" sz="2000">
              <a:latin typeface="Tahoma" pitchFamily="34" charset="0"/>
            </a:endParaRPr>
          </a:p>
          <a:p>
            <a:pPr algn="just" defTabSz="762000">
              <a:spcBef>
                <a:spcPct val="0"/>
              </a:spcBef>
              <a:buFontTx/>
              <a:buNone/>
            </a:pPr>
            <a:r>
              <a:rPr lang="es-ES" sz="2000">
                <a:latin typeface="Tahoma" pitchFamily="34" charset="0"/>
              </a:rPr>
              <a:t>	Sea C entero binario de n+1 bit.</a:t>
            </a:r>
          </a:p>
          <a:p>
            <a:pPr algn="just" defTabSz="762000">
              <a:spcBef>
                <a:spcPct val="0"/>
              </a:spcBef>
              <a:buFontTx/>
              <a:buNone/>
            </a:pPr>
            <a:endParaRPr lang="es-ES" sz="2000">
              <a:latin typeface="Tahoma" pitchFamily="34" charset="0"/>
            </a:endParaRPr>
          </a:p>
          <a:p>
            <a:pPr algn="just" defTabSz="762000">
              <a:spcBef>
                <a:spcPct val="0"/>
              </a:spcBef>
              <a:buFontTx/>
              <a:buNone/>
            </a:pPr>
            <a:r>
              <a:rPr lang="es-ES" sz="2000">
                <a:latin typeface="Tahoma" pitchFamily="34" charset="0"/>
              </a:rPr>
              <a:t>	Para i=0 , .. , n.  </a:t>
            </a:r>
          </a:p>
          <a:p>
            <a:pPr algn="just" defTabSz="762000">
              <a:spcBef>
                <a:spcPct val="0"/>
              </a:spcBef>
              <a:buFontTx/>
              <a:buNone/>
            </a:pPr>
            <a:r>
              <a:rPr lang="es-ES" sz="2000">
                <a:latin typeface="Tahoma" pitchFamily="34" charset="0"/>
              </a:rPr>
              <a:t>    D(N,0)  = 1  Si el bit 2</a:t>
            </a:r>
            <a:r>
              <a:rPr lang="es-ES" sz="2000" baseline="30000">
                <a:latin typeface="Tahoma" pitchFamily="34" charset="0"/>
              </a:rPr>
              <a:t>0</a:t>
            </a:r>
            <a:r>
              <a:rPr lang="es-ES" sz="2000">
                <a:latin typeface="Tahoma" pitchFamily="34" charset="0"/>
              </a:rPr>
              <a:t>  de la columna  C está en on.</a:t>
            </a:r>
          </a:p>
          <a:p>
            <a:pPr algn="just" defTabSz="762000">
              <a:spcBef>
                <a:spcPct val="0"/>
              </a:spcBef>
              <a:buFontTx/>
              <a:buNone/>
            </a:pPr>
            <a:r>
              <a:rPr lang="es-ES" sz="2000">
                <a:latin typeface="Tahoma" pitchFamily="34" charset="0"/>
              </a:rPr>
              <a:t>	D(n,i)   = 1 Si el bit 2</a:t>
            </a:r>
            <a:r>
              <a:rPr lang="es-ES" sz="2000" baseline="30000">
                <a:latin typeface="Tahoma" pitchFamily="34" charset="0"/>
              </a:rPr>
              <a:t>i</a:t>
            </a:r>
            <a:r>
              <a:rPr lang="es-ES" sz="2000">
                <a:latin typeface="Tahoma" pitchFamily="34" charset="0"/>
              </a:rPr>
              <a:t>  de la columna  C está en on.</a:t>
            </a:r>
          </a:p>
          <a:p>
            <a:pPr algn="just" defTabSz="762000">
              <a:spcBef>
                <a:spcPct val="0"/>
              </a:spcBef>
              <a:buFontTx/>
              <a:buNone/>
            </a:pPr>
            <a:r>
              <a:rPr lang="es-ES" sz="2000">
                <a:latin typeface="Tahoma" pitchFamily="34" charset="0"/>
              </a:rPr>
              <a:t>	D(n,i)   = 0 si fila es null ó bit 2</a:t>
            </a:r>
            <a:r>
              <a:rPr lang="es-ES" sz="2000" baseline="30000">
                <a:latin typeface="Tahoma" pitchFamily="34" charset="0"/>
              </a:rPr>
              <a:t>i</a:t>
            </a:r>
            <a:r>
              <a:rPr lang="es-ES" sz="2000">
                <a:latin typeface="Tahoma" pitchFamily="34" charset="0"/>
              </a:rPr>
              <a:t>  de la columna  C está en off.</a:t>
            </a:r>
          </a:p>
          <a:p>
            <a:pPr algn="just" defTabSz="762000">
              <a:spcBef>
                <a:spcPct val="0"/>
              </a:spcBef>
              <a:buFontTx/>
              <a:buNone/>
            </a:pPr>
            <a:r>
              <a:rPr lang="es-ES" sz="2000">
                <a:latin typeface="Tahoma" pitchFamily="34" charset="0"/>
              </a:rPr>
              <a:t>	</a:t>
            </a:r>
          </a:p>
          <a:p>
            <a:pPr algn="just" defTabSz="762000">
              <a:spcBef>
                <a:spcPct val="0"/>
              </a:spcBef>
              <a:buFontTx/>
              <a:buNone/>
            </a:pPr>
            <a:r>
              <a:rPr lang="es-ES" sz="2000">
                <a:latin typeface="Tahoma" pitchFamily="34" charset="0"/>
              </a:rPr>
              <a:t>	Sea Bnn = filas not null    y defino   EBM.</a:t>
            </a:r>
          </a:p>
          <a:p>
            <a:pPr algn="ctr" defTabSz="762000">
              <a:spcBef>
                <a:spcPct val="0"/>
              </a:spcBef>
              <a:buFontTx/>
              <a:buNone/>
            </a:pPr>
            <a:endParaRPr lang="es-ES" sz="2000">
              <a:solidFill>
                <a:schemeClr val="accent1"/>
              </a:solidFill>
              <a:latin typeface="Tahoma" pitchFamily="34" charset="0"/>
            </a:endParaRPr>
          </a:p>
          <a:p>
            <a:pPr algn="ctr" defTabSz="762000">
              <a:spcBef>
                <a:spcPct val="0"/>
              </a:spcBef>
              <a:buFontTx/>
              <a:buNone/>
            </a:pPr>
            <a:r>
              <a:rPr lang="es-ES" sz="2000">
                <a:solidFill>
                  <a:schemeClr val="accent1"/>
                </a:solidFill>
                <a:latin typeface="Tahoma" pitchFamily="34" charset="0"/>
              </a:rPr>
              <a:t>	Que ocurre si n es mucho mayor ?</a:t>
            </a:r>
          </a:p>
        </p:txBody>
      </p:sp>
      <p:graphicFrame>
        <p:nvGraphicFramePr>
          <p:cNvPr id="138245" name="Object 5"/>
          <p:cNvGraphicFramePr>
            <a:graphicFrameLocks/>
          </p:cNvGraphicFramePr>
          <p:nvPr/>
        </p:nvGraphicFramePr>
        <p:xfrm>
          <a:off x="1520825" y="1397000"/>
          <a:ext cx="6292850" cy="4114800"/>
        </p:xfrm>
        <a:graphic>
          <a:graphicData uri="http://schemas.openxmlformats.org/presentationml/2006/ole">
            <p:oleObj spid="_x0000_s138245" name="Documento" r:id="rId4" imgW="6292800" imgH="4114440" progId="Word.Document.8">
              <p:embed/>
            </p:oleObj>
          </a:graphicData>
        </a:graphic>
      </p:graphicFrame>
      <p:graphicFrame>
        <p:nvGraphicFramePr>
          <p:cNvPr id="138246" name="Object 6"/>
          <p:cNvGraphicFramePr>
            <a:graphicFrameLocks/>
          </p:cNvGraphicFramePr>
          <p:nvPr/>
        </p:nvGraphicFramePr>
        <p:xfrm>
          <a:off x="1447800" y="1828800"/>
          <a:ext cx="7899400" cy="2957513"/>
        </p:xfrm>
        <a:graphic>
          <a:graphicData uri="http://schemas.openxmlformats.org/presentationml/2006/ole">
            <p:oleObj spid="_x0000_s138246" name="Imagen" r:id="rId5" imgW="7899120" imgH="2957400" progId="Word.Picture.8">
              <p:embed/>
            </p:oleObj>
          </a:graphicData>
        </a:graphic>
      </p:graphicFrame>
    </p:spTree>
  </p:cSld>
  <p:clrMapOvr>
    <a:masterClrMapping/>
  </p:clrMapOvr>
  <p:transition>
    <p:cut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ChangeArrowheads="1"/>
          </p:cNvSpPr>
          <p:nvPr/>
        </p:nvSpPr>
        <p:spPr bwMode="auto">
          <a:xfrm>
            <a:off x="717550" y="6237288"/>
            <a:ext cx="187801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0291" name="Rectangle 3"/>
          <p:cNvSpPr>
            <a:spLocks noChangeArrowheads="1"/>
          </p:cNvSpPr>
          <p:nvPr/>
        </p:nvSpPr>
        <p:spPr bwMode="auto">
          <a:xfrm>
            <a:off x="3187700" y="6237288"/>
            <a:ext cx="27686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0292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19100" y="168275"/>
            <a:ext cx="8402638" cy="6264275"/>
          </a:xfrm>
          <a:noFill/>
          <a:ln>
            <a:miter lim="800000"/>
            <a:headEnd/>
            <a:tailEnd/>
          </a:ln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algn="ctr" defTabSz="762000">
              <a:spcBef>
                <a:spcPct val="0"/>
              </a:spcBef>
              <a:buFontTx/>
              <a:buNone/>
            </a:pPr>
            <a:r>
              <a:rPr lang="es-ES" sz="2000">
                <a:solidFill>
                  <a:schemeClr val="accent1"/>
                </a:solidFill>
                <a:latin typeface="Tahoma" pitchFamily="34" charset="0"/>
              </a:rPr>
              <a:t>SUM sobre una columna.</a:t>
            </a:r>
          </a:p>
          <a:p>
            <a:pPr algn="ctr" defTabSz="762000">
              <a:spcBef>
                <a:spcPct val="0"/>
              </a:spcBef>
              <a:buFontTx/>
              <a:buNone/>
            </a:pPr>
            <a:endParaRPr lang="es-ES" sz="2000">
              <a:latin typeface="Tahoma" pitchFamily="34" charset="0"/>
            </a:endParaRPr>
          </a:p>
          <a:p>
            <a:pPr algn="just" defTabSz="762000">
              <a:spcBef>
                <a:spcPct val="0"/>
              </a:spcBef>
              <a:buFontTx/>
              <a:buNone/>
            </a:pPr>
            <a:r>
              <a:rPr lang="es-ES" sz="2000" i="1">
                <a:latin typeface="Tahoma" pitchFamily="34" charset="0"/>
              </a:rPr>
              <a:t>	Tabla ventas</a:t>
            </a:r>
            <a:r>
              <a:rPr lang="es-ES" sz="2000">
                <a:latin typeface="Tahoma" pitchFamily="34" charset="0"/>
              </a:rPr>
              <a:t> 			n= 100 Millones de registros.</a:t>
            </a:r>
          </a:p>
          <a:p>
            <a:pPr algn="just" defTabSz="762000">
              <a:spcBef>
                <a:spcPct val="0"/>
              </a:spcBef>
              <a:buFontTx/>
              <a:buNone/>
            </a:pPr>
            <a:r>
              <a:rPr lang="es-ES" sz="2000">
                <a:latin typeface="Tahoma" pitchFamily="34" charset="0"/>
              </a:rPr>
              <a:t>	L = 200 bytes.			R = 20		B = 4K.</a:t>
            </a:r>
          </a:p>
          <a:p>
            <a:pPr algn="just" defTabSz="762000">
              <a:spcBef>
                <a:spcPct val="0"/>
              </a:spcBef>
              <a:buFontTx/>
              <a:buNone/>
            </a:pPr>
            <a:endParaRPr lang="es-ES" sz="2000">
              <a:latin typeface="Tahoma" pitchFamily="34" charset="0"/>
            </a:endParaRPr>
          </a:p>
          <a:p>
            <a:pPr algn="just" defTabSz="762000">
              <a:spcBef>
                <a:spcPct val="0"/>
              </a:spcBef>
              <a:buFontTx/>
              <a:buNone/>
            </a:pPr>
            <a:r>
              <a:rPr lang="es-ES" sz="2000" i="1">
                <a:latin typeface="Tahoma" pitchFamily="34" charset="0"/>
              </a:rPr>
              <a:t>	Consulta</a:t>
            </a:r>
            <a:r>
              <a:rPr lang="es-ES" sz="2000">
                <a:latin typeface="Tahoma" pitchFamily="34" charset="0"/>
              </a:rPr>
              <a:t> : Select SUM(venta_en_dolares)</a:t>
            </a:r>
          </a:p>
          <a:p>
            <a:pPr algn="just" defTabSz="762000">
              <a:spcBef>
                <a:spcPct val="0"/>
              </a:spcBef>
              <a:buFontTx/>
              <a:buNone/>
            </a:pPr>
            <a:r>
              <a:rPr lang="es-ES" sz="2000">
                <a:latin typeface="Tahoma" pitchFamily="34" charset="0"/>
              </a:rPr>
              <a:t>			 FROM ventas</a:t>
            </a:r>
          </a:p>
          <a:p>
            <a:pPr algn="just" defTabSz="762000">
              <a:spcBef>
                <a:spcPct val="0"/>
              </a:spcBef>
              <a:buFontTx/>
              <a:buNone/>
            </a:pPr>
            <a:r>
              <a:rPr lang="es-ES" sz="2000">
                <a:latin typeface="Tahoma" pitchFamily="34" charset="0"/>
              </a:rPr>
              <a:t>			Where  condición.	</a:t>
            </a:r>
          </a:p>
          <a:p>
            <a:pPr algn="just" defTabSz="762000">
              <a:spcBef>
                <a:spcPct val="0"/>
              </a:spcBef>
              <a:buFontTx/>
              <a:buNone/>
            </a:pPr>
            <a:r>
              <a:rPr lang="es-ES" sz="2000">
                <a:latin typeface="Tahoma" pitchFamily="34" charset="0"/>
              </a:rPr>
              <a:t>	</a:t>
            </a:r>
          </a:p>
          <a:p>
            <a:pPr algn="just" defTabSz="762000">
              <a:spcBef>
                <a:spcPct val="0"/>
              </a:spcBef>
              <a:buFontTx/>
              <a:buNone/>
            </a:pPr>
            <a:r>
              <a:rPr lang="es-ES" sz="2000">
                <a:latin typeface="Tahoma" pitchFamily="34" charset="0"/>
              </a:rPr>
              <a:t>	Sea B </a:t>
            </a:r>
            <a:r>
              <a:rPr lang="es-ES" sz="2000" baseline="-25000">
                <a:latin typeface="Tahoma" pitchFamily="34" charset="0"/>
              </a:rPr>
              <a:t>F = </a:t>
            </a:r>
            <a:r>
              <a:rPr lang="es-ES" sz="2000">
                <a:latin typeface="Tahoma" pitchFamily="34" charset="0"/>
              </a:rPr>
              <a:t>Bitmap con registros que cumplen condición. </a:t>
            </a:r>
          </a:p>
          <a:p>
            <a:pPr algn="just" defTabSz="762000">
              <a:spcBef>
                <a:spcPct val="0"/>
              </a:spcBef>
              <a:buFontTx/>
              <a:buNone/>
            </a:pPr>
            <a:r>
              <a:rPr lang="es-ES" sz="2000">
                <a:latin typeface="Tahoma" pitchFamily="34" charset="0"/>
              </a:rPr>
              <a:t>	Son 2 millones de filas distribuidos entre las páginas del archivo.</a:t>
            </a:r>
          </a:p>
          <a:p>
            <a:pPr algn="just" defTabSz="762000">
              <a:spcBef>
                <a:spcPct val="0"/>
              </a:spcBef>
              <a:buFontTx/>
              <a:buNone/>
            </a:pPr>
            <a:r>
              <a:rPr lang="es-ES" sz="2000">
                <a:latin typeface="Tahoma" pitchFamily="34" charset="0"/>
              </a:rPr>
              <a:t>	</a:t>
            </a:r>
          </a:p>
          <a:p>
            <a:pPr algn="just" defTabSz="762000">
              <a:spcBef>
                <a:spcPct val="0"/>
              </a:spcBef>
              <a:buFontTx/>
              <a:buNone/>
            </a:pPr>
            <a:r>
              <a:rPr lang="es-ES" sz="2000">
                <a:latin typeface="Tahoma" pitchFamily="34" charset="0"/>
              </a:rPr>
              <a:t>	</a:t>
            </a:r>
            <a:r>
              <a:rPr lang="es-ES" sz="2000" i="1">
                <a:latin typeface="Tahoma" pitchFamily="34" charset="0"/>
              </a:rPr>
              <a:t>Plan 1:	Acceso directo a la tabla.</a:t>
            </a:r>
          </a:p>
          <a:p>
            <a:pPr algn="just" defTabSz="762000">
              <a:spcBef>
                <a:spcPct val="0"/>
              </a:spcBef>
              <a:buFontTx/>
              <a:buNone/>
            </a:pPr>
            <a:endParaRPr lang="es-ES" sz="2000">
              <a:latin typeface="Tahoma" pitchFamily="34" charset="0"/>
            </a:endParaRPr>
          </a:p>
          <a:p>
            <a:pPr algn="just" defTabSz="762000">
              <a:spcBef>
                <a:spcPct val="0"/>
              </a:spcBef>
              <a:buFontTx/>
              <a:buNone/>
            </a:pPr>
            <a:r>
              <a:rPr lang="es-ES" sz="2000">
                <a:latin typeface="Tahoma" pitchFamily="34" charset="0"/>
              </a:rPr>
              <a:t>	I/O :	5 millones de páginas ocupadas por la tabla. </a:t>
            </a:r>
          </a:p>
          <a:p>
            <a:pPr algn="just" defTabSz="762000">
              <a:spcBef>
                <a:spcPct val="0"/>
              </a:spcBef>
              <a:buFontTx/>
              <a:buNone/>
            </a:pPr>
            <a:r>
              <a:rPr lang="es-ES" sz="2000">
                <a:latin typeface="Tahoma" pitchFamily="34" charset="0"/>
              </a:rPr>
              <a:t>			Páginas de disco visitadas : 1.648.400 páginas  =</a:t>
            </a:r>
          </a:p>
          <a:p>
            <a:pPr algn="just" defTabSz="762000">
              <a:spcBef>
                <a:spcPct val="0"/>
              </a:spcBef>
              <a:buFontTx/>
              <a:buNone/>
            </a:pPr>
            <a:r>
              <a:rPr lang="es-ES" sz="2000">
                <a:latin typeface="Tahoma" pitchFamily="34" charset="0"/>
              </a:rPr>
              <a:t>			5.000.000 ( 1 - e </a:t>
            </a:r>
            <a:r>
              <a:rPr lang="es-ES" sz="2000" baseline="30000">
                <a:latin typeface="Tahoma" pitchFamily="34" charset="0"/>
              </a:rPr>
              <a:t>-2.000.000/5.000.000</a:t>
            </a:r>
            <a:r>
              <a:rPr lang="es-ES" sz="2000">
                <a:latin typeface="Tahoma" pitchFamily="34" charset="0"/>
              </a:rPr>
              <a:t>) [O’NEI96]</a:t>
            </a:r>
          </a:p>
          <a:p>
            <a:pPr algn="just" defTabSz="762000">
              <a:spcBef>
                <a:spcPct val="0"/>
              </a:spcBef>
              <a:buFontTx/>
              <a:buNone/>
            </a:pPr>
            <a:r>
              <a:rPr lang="es-ES" sz="2000">
                <a:latin typeface="Tahoma" pitchFamily="34" charset="0"/>
              </a:rPr>
              <a:t>	CPU:	Se estiman 25 instrucciones  para recuperar la fila y 			columna apropiada. Lo que ocurre 2 millones de veces.</a:t>
            </a:r>
          </a:p>
        </p:txBody>
      </p:sp>
      <p:sp>
        <p:nvSpPr>
          <p:cNvPr id="140293" name="Rectangle 5"/>
          <p:cNvSpPr>
            <a:spLocks noChangeArrowheads="1"/>
          </p:cNvSpPr>
          <p:nvPr/>
        </p:nvSpPr>
        <p:spPr bwMode="auto">
          <a:xfrm>
            <a:off x="609600" y="3733800"/>
            <a:ext cx="8153400" cy="2667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>
    <p:cut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ChangeArrowheads="1"/>
          </p:cNvSpPr>
          <p:nvPr/>
        </p:nvSpPr>
        <p:spPr bwMode="auto">
          <a:xfrm>
            <a:off x="717550" y="6237288"/>
            <a:ext cx="187801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2339" name="Rectangle 3"/>
          <p:cNvSpPr>
            <a:spLocks noChangeArrowheads="1"/>
          </p:cNvSpPr>
          <p:nvPr/>
        </p:nvSpPr>
        <p:spPr bwMode="auto">
          <a:xfrm>
            <a:off x="3187700" y="6237288"/>
            <a:ext cx="27686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234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19100" y="168275"/>
            <a:ext cx="8402638" cy="6264275"/>
          </a:xfrm>
          <a:noFill/>
          <a:ln>
            <a:miter lim="800000"/>
            <a:headEnd/>
            <a:tailEnd/>
          </a:ln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algn="ctr" defTabSz="762000">
              <a:spcBef>
                <a:spcPct val="0"/>
              </a:spcBef>
              <a:buFontTx/>
              <a:buNone/>
            </a:pPr>
            <a:r>
              <a:rPr lang="es-ES" sz="2000">
                <a:solidFill>
                  <a:schemeClr val="accent1"/>
                </a:solidFill>
                <a:latin typeface="Tahoma" pitchFamily="34" charset="0"/>
              </a:rPr>
              <a:t>SUM sobre una columna.</a:t>
            </a:r>
          </a:p>
          <a:p>
            <a:pPr algn="ctr" defTabSz="762000">
              <a:spcBef>
                <a:spcPct val="0"/>
              </a:spcBef>
              <a:buFontTx/>
              <a:buNone/>
            </a:pPr>
            <a:endParaRPr lang="es-ES" sz="2000">
              <a:latin typeface="Tahoma" pitchFamily="34" charset="0"/>
            </a:endParaRPr>
          </a:p>
          <a:p>
            <a:pPr algn="ctr" defTabSz="762000">
              <a:spcBef>
                <a:spcPct val="0"/>
              </a:spcBef>
              <a:buFontTx/>
              <a:buNone/>
            </a:pPr>
            <a:r>
              <a:rPr lang="es-ES" sz="2000" i="1">
                <a:latin typeface="Tahoma" pitchFamily="34" charset="0"/>
              </a:rPr>
              <a:t>	Plan 2:</a:t>
            </a:r>
          </a:p>
          <a:p>
            <a:pPr algn="just" defTabSz="762000">
              <a:spcBef>
                <a:spcPct val="0"/>
              </a:spcBef>
              <a:buFontTx/>
              <a:buNone/>
            </a:pPr>
            <a:endParaRPr lang="es-ES" sz="2000" i="1">
              <a:latin typeface="Tahoma" pitchFamily="34" charset="0"/>
            </a:endParaRPr>
          </a:p>
          <a:p>
            <a:pPr algn="just" defTabSz="762000">
              <a:spcBef>
                <a:spcPct val="0"/>
              </a:spcBef>
              <a:buFontTx/>
              <a:buNone/>
            </a:pPr>
            <a:r>
              <a:rPr lang="es-ES" sz="2000" i="1">
                <a:latin typeface="Tahoma" pitchFamily="34" charset="0"/>
              </a:rPr>
              <a:t>	Utilizando el indice proyección en columna venta_en_dólares. </a:t>
            </a:r>
          </a:p>
          <a:p>
            <a:pPr algn="just" defTabSz="762000">
              <a:spcBef>
                <a:spcPct val="0"/>
              </a:spcBef>
              <a:buFontTx/>
              <a:buNone/>
            </a:pPr>
            <a:endParaRPr lang="es-ES" sz="2000" i="1">
              <a:latin typeface="Tahoma" pitchFamily="34" charset="0"/>
            </a:endParaRPr>
          </a:p>
          <a:p>
            <a:pPr algn="just" defTabSz="762000">
              <a:spcBef>
                <a:spcPct val="0"/>
              </a:spcBef>
              <a:buFontTx/>
              <a:buNone/>
            </a:pPr>
            <a:r>
              <a:rPr lang="es-ES" sz="2000">
                <a:latin typeface="Tahoma" pitchFamily="34" charset="0"/>
              </a:rPr>
              <a:t>	Algoritmo :Recorro todas las páginas del índice.</a:t>
            </a:r>
            <a:endParaRPr lang="es-ES" sz="2000" i="1">
              <a:latin typeface="Tahoma" pitchFamily="34" charset="0"/>
            </a:endParaRPr>
          </a:p>
          <a:p>
            <a:pPr algn="just" defTabSz="762000">
              <a:spcBef>
                <a:spcPct val="0"/>
              </a:spcBef>
              <a:buFontTx/>
              <a:buNone/>
            </a:pPr>
            <a:r>
              <a:rPr lang="es-ES" sz="2000">
                <a:latin typeface="Tahoma" pitchFamily="34" charset="0"/>
              </a:rPr>
              <a:t>	</a:t>
            </a:r>
          </a:p>
          <a:p>
            <a:pPr algn="just" defTabSz="762000">
              <a:spcBef>
                <a:spcPct val="0"/>
              </a:spcBef>
              <a:buFontTx/>
              <a:buNone/>
            </a:pPr>
            <a:endParaRPr lang="es-ES" sz="2000">
              <a:latin typeface="Tahoma" pitchFamily="34" charset="0"/>
            </a:endParaRPr>
          </a:p>
          <a:p>
            <a:pPr algn="just" defTabSz="762000">
              <a:spcBef>
                <a:spcPct val="0"/>
              </a:spcBef>
              <a:buFontTx/>
              <a:buNone/>
            </a:pPr>
            <a:r>
              <a:rPr lang="es-ES" sz="2000">
                <a:latin typeface="Tahoma" pitchFamily="34" charset="0"/>
              </a:rPr>
              <a:t>	I/O : 1000 valores por página de 4K. Ocupa 100.000 páginas en disco.</a:t>
            </a:r>
          </a:p>
          <a:p>
            <a:pPr algn="just" defTabSz="762000">
              <a:spcBef>
                <a:spcPct val="0"/>
              </a:spcBef>
              <a:buFontTx/>
              <a:buNone/>
            </a:pPr>
            <a:endParaRPr lang="es-ES" sz="2000">
              <a:latin typeface="Tahoma" pitchFamily="34" charset="0"/>
            </a:endParaRPr>
          </a:p>
          <a:p>
            <a:pPr algn="just" defTabSz="762000">
              <a:spcBef>
                <a:spcPct val="0"/>
              </a:spcBef>
              <a:buFontTx/>
              <a:buNone/>
            </a:pPr>
            <a:endParaRPr lang="es-ES" sz="2000">
              <a:latin typeface="Tahoma" pitchFamily="34" charset="0"/>
            </a:endParaRPr>
          </a:p>
          <a:p>
            <a:pPr algn="just" defTabSz="762000">
              <a:spcBef>
                <a:spcPct val="0"/>
              </a:spcBef>
              <a:buFontTx/>
              <a:buNone/>
            </a:pPr>
            <a:r>
              <a:rPr lang="es-ES" sz="2000">
                <a:latin typeface="Tahoma" pitchFamily="34" charset="0"/>
              </a:rPr>
              <a:t>	CPU : 10 instrucciones para convertir el número de fila  en una página de disco y en el slot respectivo. Lo que ocurre 2.000.000 millones de veces.</a:t>
            </a:r>
          </a:p>
          <a:p>
            <a:pPr algn="just" defTabSz="762000">
              <a:spcBef>
                <a:spcPct val="0"/>
              </a:spcBef>
              <a:buFontTx/>
              <a:buNone/>
            </a:pPr>
            <a:endParaRPr lang="es-ES" sz="2000">
              <a:latin typeface="Tahoma" pitchFamily="34" charset="0"/>
            </a:endParaRPr>
          </a:p>
          <a:p>
            <a:pPr algn="just" defTabSz="762000">
              <a:spcBef>
                <a:spcPct val="0"/>
              </a:spcBef>
              <a:buFontTx/>
              <a:buNone/>
            </a:pPr>
            <a:r>
              <a:rPr lang="es-ES" sz="2000">
                <a:latin typeface="Tahoma" pitchFamily="34" charset="0"/>
              </a:rPr>
              <a:t>	</a:t>
            </a:r>
          </a:p>
        </p:txBody>
      </p:sp>
    </p:spTree>
  </p:cSld>
  <p:clrMapOvr>
    <a:masterClrMapping/>
  </p:clrMapOvr>
  <p:transition>
    <p:cut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ChangeArrowheads="1"/>
          </p:cNvSpPr>
          <p:nvPr/>
        </p:nvSpPr>
        <p:spPr bwMode="auto">
          <a:xfrm>
            <a:off x="717550" y="6237288"/>
            <a:ext cx="187801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4387" name="Rectangle 3"/>
          <p:cNvSpPr>
            <a:spLocks noChangeArrowheads="1"/>
          </p:cNvSpPr>
          <p:nvPr/>
        </p:nvSpPr>
        <p:spPr bwMode="auto">
          <a:xfrm>
            <a:off x="3187700" y="6237288"/>
            <a:ext cx="27686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438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19100" y="168275"/>
            <a:ext cx="8402638" cy="6264275"/>
          </a:xfrm>
          <a:noFill/>
          <a:ln>
            <a:miter lim="800000"/>
            <a:headEnd/>
            <a:tailEnd/>
          </a:ln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algn="ctr" defTabSz="762000">
              <a:spcBef>
                <a:spcPct val="0"/>
              </a:spcBef>
              <a:buFontTx/>
              <a:buNone/>
            </a:pPr>
            <a:r>
              <a:rPr lang="es-ES" sz="2000">
                <a:solidFill>
                  <a:schemeClr val="accent1"/>
                </a:solidFill>
                <a:latin typeface="Tahoma" pitchFamily="34" charset="0"/>
              </a:rPr>
              <a:t>SUM sobre una columna.</a:t>
            </a:r>
            <a:endParaRPr lang="es-ES" sz="2000">
              <a:latin typeface="Tahoma" pitchFamily="34" charset="0"/>
            </a:endParaRPr>
          </a:p>
          <a:p>
            <a:pPr algn="just" defTabSz="762000">
              <a:spcBef>
                <a:spcPct val="0"/>
              </a:spcBef>
              <a:buFontTx/>
              <a:buNone/>
            </a:pPr>
            <a:r>
              <a:rPr lang="es-ES" sz="2000">
                <a:latin typeface="Tahoma" pitchFamily="34" charset="0"/>
              </a:rPr>
              <a:t>	</a:t>
            </a:r>
            <a:r>
              <a:rPr lang="es-ES" sz="2000" i="1">
                <a:latin typeface="Tahoma" pitchFamily="34" charset="0"/>
              </a:rPr>
              <a:t>Plan 3:</a:t>
            </a:r>
          </a:p>
          <a:p>
            <a:pPr algn="just" defTabSz="762000">
              <a:spcBef>
                <a:spcPct val="0"/>
              </a:spcBef>
              <a:buFontTx/>
              <a:buNone/>
            </a:pPr>
            <a:r>
              <a:rPr lang="es-ES" sz="2000" i="1">
                <a:latin typeface="Tahoma" pitchFamily="34" charset="0"/>
              </a:rPr>
              <a:t>	Utilizando  índice con lista de record-id sobre venta_en_dólares.</a:t>
            </a:r>
          </a:p>
          <a:p>
            <a:pPr algn="just" defTabSz="762000">
              <a:spcBef>
                <a:spcPct val="0"/>
              </a:spcBef>
              <a:buFontTx/>
              <a:buNone/>
            </a:pPr>
            <a:endParaRPr lang="es-ES" sz="2000" i="1">
              <a:latin typeface="Tahoma" pitchFamily="34" charset="0"/>
            </a:endParaRPr>
          </a:p>
          <a:p>
            <a:pPr algn="just" defTabSz="762000">
              <a:spcBef>
                <a:spcPct val="0"/>
              </a:spcBef>
              <a:buFontTx/>
              <a:buNone/>
            </a:pPr>
            <a:r>
              <a:rPr lang="es-ES" sz="2000">
                <a:latin typeface="Tahoma" pitchFamily="34" charset="0"/>
              </a:rPr>
              <a:t>			C = Indice con lista de </a:t>
            </a:r>
            <a:r>
              <a:rPr lang="es-ES" sz="2000" i="1">
                <a:latin typeface="Tahoma" pitchFamily="34" charset="0"/>
              </a:rPr>
              <a:t>record-id</a:t>
            </a:r>
            <a:r>
              <a:rPr lang="es-ES" sz="2000">
                <a:latin typeface="Tahoma" pitchFamily="34" charset="0"/>
              </a:rPr>
              <a:t> sobre venta en dólares.</a:t>
            </a:r>
          </a:p>
          <a:p>
            <a:pPr algn="just" defTabSz="762000">
              <a:spcBef>
                <a:spcPct val="0"/>
              </a:spcBef>
              <a:buFontTx/>
              <a:buNone/>
            </a:pPr>
            <a:r>
              <a:rPr lang="es-ES" sz="2000">
                <a:latin typeface="Tahoma" pitchFamily="34" charset="0"/>
              </a:rPr>
              <a:t>			IF ( COUNT( B</a:t>
            </a:r>
            <a:r>
              <a:rPr lang="es-ES" sz="2000" baseline="-25000">
                <a:latin typeface="Tahoma" pitchFamily="34" charset="0"/>
              </a:rPr>
              <a:t> f </a:t>
            </a:r>
            <a:r>
              <a:rPr lang="es-ES" sz="2000">
                <a:latin typeface="Tahoma" pitchFamily="34" charset="0"/>
              </a:rPr>
              <a:t>AND B</a:t>
            </a:r>
            <a:r>
              <a:rPr lang="es-ES" sz="2000" baseline="-25000">
                <a:latin typeface="Tahoma" pitchFamily="34" charset="0"/>
              </a:rPr>
              <a:t> nn </a:t>
            </a:r>
            <a:r>
              <a:rPr lang="es-ES" sz="2000">
                <a:latin typeface="Tahoma" pitchFamily="34" charset="0"/>
              </a:rPr>
              <a:t>) == 0 ) Return null</a:t>
            </a:r>
          </a:p>
          <a:p>
            <a:pPr algn="just" defTabSz="762000">
              <a:spcBef>
                <a:spcPct val="0"/>
              </a:spcBef>
              <a:buFontTx/>
              <a:buNone/>
            </a:pPr>
            <a:r>
              <a:rPr lang="es-ES" sz="2000">
                <a:latin typeface="Tahoma" pitchFamily="34" charset="0"/>
              </a:rPr>
              <a:t>			SUM = 0.0</a:t>
            </a:r>
          </a:p>
          <a:p>
            <a:pPr algn="just" defTabSz="762000">
              <a:spcBef>
                <a:spcPct val="0"/>
              </a:spcBef>
              <a:buFontTx/>
              <a:buNone/>
            </a:pPr>
            <a:r>
              <a:rPr lang="es-ES" sz="2000">
                <a:latin typeface="Tahoma" pitchFamily="34" charset="0"/>
              </a:rPr>
              <a:t>			FOR cada valor v not null en el índice C. {</a:t>
            </a:r>
          </a:p>
          <a:p>
            <a:pPr algn="just" defTabSz="762000">
              <a:spcBef>
                <a:spcPct val="0"/>
              </a:spcBef>
              <a:buFontTx/>
              <a:buNone/>
            </a:pPr>
            <a:r>
              <a:rPr lang="es-ES" sz="2000">
                <a:latin typeface="Tahoma" pitchFamily="34" charset="0"/>
              </a:rPr>
              <a:t>			B</a:t>
            </a:r>
            <a:r>
              <a:rPr lang="es-ES" sz="2000" baseline="-25000">
                <a:latin typeface="Tahoma" pitchFamily="34" charset="0"/>
              </a:rPr>
              <a:t> v </a:t>
            </a:r>
            <a:r>
              <a:rPr lang="es-ES" sz="2000">
                <a:latin typeface="Tahoma" pitchFamily="34" charset="0"/>
              </a:rPr>
              <a:t>filas con valor v en venta_en_dólares.</a:t>
            </a:r>
            <a:endParaRPr lang="es-ES" sz="2000" i="1">
              <a:latin typeface="Tahoma" pitchFamily="34" charset="0"/>
            </a:endParaRPr>
          </a:p>
          <a:p>
            <a:pPr algn="just" defTabSz="762000">
              <a:spcBef>
                <a:spcPct val="0"/>
              </a:spcBef>
              <a:buFontTx/>
              <a:buNone/>
            </a:pPr>
            <a:r>
              <a:rPr lang="es-ES" sz="2000" i="1">
                <a:latin typeface="Tahoma" pitchFamily="34" charset="0"/>
              </a:rPr>
              <a:t>			</a:t>
            </a:r>
            <a:r>
              <a:rPr lang="es-ES" sz="2000">
                <a:latin typeface="Tahoma" pitchFamily="34" charset="0"/>
              </a:rPr>
              <a:t>SUM += v * count(B</a:t>
            </a:r>
            <a:r>
              <a:rPr lang="es-ES" sz="2000" baseline="-25000">
                <a:latin typeface="Tahoma" pitchFamily="34" charset="0"/>
              </a:rPr>
              <a:t> f </a:t>
            </a:r>
            <a:r>
              <a:rPr lang="es-ES" sz="2000">
                <a:latin typeface="Tahoma" pitchFamily="34" charset="0"/>
              </a:rPr>
              <a:t> AND B</a:t>
            </a:r>
            <a:r>
              <a:rPr lang="es-ES" sz="2000" baseline="-25000">
                <a:latin typeface="Tahoma" pitchFamily="34" charset="0"/>
              </a:rPr>
              <a:t> v </a:t>
            </a:r>
            <a:r>
              <a:rPr lang="es-ES" sz="2000">
                <a:latin typeface="Tahoma" pitchFamily="34" charset="0"/>
              </a:rPr>
              <a:t>);</a:t>
            </a:r>
            <a:endParaRPr lang="es-ES" sz="2000" i="1">
              <a:latin typeface="Tahoma" pitchFamily="34" charset="0"/>
            </a:endParaRPr>
          </a:p>
          <a:p>
            <a:pPr algn="just" defTabSz="762000">
              <a:spcBef>
                <a:spcPct val="0"/>
              </a:spcBef>
              <a:buFontTx/>
              <a:buNone/>
            </a:pPr>
            <a:r>
              <a:rPr lang="es-ES" sz="2000">
                <a:latin typeface="Tahoma" pitchFamily="34" charset="0"/>
              </a:rPr>
              <a:t>			}</a:t>
            </a:r>
          </a:p>
          <a:p>
            <a:pPr algn="just" defTabSz="762000">
              <a:spcBef>
                <a:spcPct val="0"/>
              </a:spcBef>
              <a:buFontTx/>
              <a:buNone/>
            </a:pPr>
            <a:r>
              <a:rPr lang="es-ES" sz="2000">
                <a:latin typeface="Tahoma" pitchFamily="34" charset="0"/>
              </a:rPr>
              <a:t>			Return SUM;</a:t>
            </a:r>
            <a:endParaRPr lang="es-ES" sz="2000" i="1">
              <a:latin typeface="Tahoma" pitchFamily="34" charset="0"/>
            </a:endParaRPr>
          </a:p>
          <a:p>
            <a:pPr algn="just" defTabSz="762000">
              <a:spcBef>
                <a:spcPct val="0"/>
              </a:spcBef>
              <a:buFontTx/>
              <a:buNone/>
            </a:pPr>
            <a:r>
              <a:rPr lang="es-ES" sz="2000">
                <a:latin typeface="Tahoma" pitchFamily="34" charset="0"/>
              </a:rPr>
              <a:t>	I/O  : Si B</a:t>
            </a:r>
            <a:r>
              <a:rPr lang="es-ES" sz="2000" baseline="-25000">
                <a:latin typeface="Tahoma" pitchFamily="34" charset="0"/>
              </a:rPr>
              <a:t> f </a:t>
            </a:r>
            <a:r>
              <a:rPr lang="es-ES" sz="2000">
                <a:latin typeface="Tahoma" pitchFamily="34" charset="0"/>
              </a:rPr>
              <a:t>en memoria después de primera lectura (12.5 Mbytes) ==&gt; 3125 I/O. </a:t>
            </a:r>
          </a:p>
          <a:p>
            <a:pPr algn="just" defTabSz="762000">
              <a:spcBef>
                <a:spcPct val="0"/>
              </a:spcBef>
              <a:buFontTx/>
              <a:buNone/>
            </a:pPr>
            <a:r>
              <a:rPr lang="es-ES" sz="2000">
                <a:latin typeface="Tahoma" pitchFamily="34" charset="0"/>
              </a:rPr>
              <a:t>	Si Imagen índice = 10.000. Entonces con 1000 valores/página de 4K para record-id ocupamos  100.000 páginas en disco.</a:t>
            </a:r>
          </a:p>
          <a:p>
            <a:pPr algn="just" defTabSz="762000">
              <a:spcBef>
                <a:spcPct val="0"/>
              </a:spcBef>
              <a:buFontTx/>
              <a:buNone/>
            </a:pPr>
            <a:endParaRPr lang="es-ES" sz="2000">
              <a:latin typeface="Tahoma" pitchFamily="34" charset="0"/>
            </a:endParaRPr>
          </a:p>
          <a:p>
            <a:pPr algn="just" defTabSz="762000">
              <a:spcBef>
                <a:spcPct val="0"/>
              </a:spcBef>
              <a:buFontTx/>
              <a:buNone/>
            </a:pPr>
            <a:r>
              <a:rPr lang="es-ES" sz="2000">
                <a:latin typeface="Tahoma" pitchFamily="34" charset="0"/>
              </a:rPr>
              <a:t> 	CPU : 	10.000 AND y 10.000 count. </a:t>
            </a:r>
          </a:p>
          <a:p>
            <a:pPr algn="just" defTabSz="762000">
              <a:spcBef>
                <a:spcPct val="0"/>
              </a:spcBef>
              <a:buFontTx/>
              <a:buNone/>
            </a:pPr>
            <a:r>
              <a:rPr lang="es-ES" sz="2000">
                <a:latin typeface="Tahoma" pitchFamily="34" charset="0"/>
              </a:rPr>
              <a:t>	10 instrucciones para convertir 100.000 </a:t>
            </a:r>
            <a:r>
              <a:rPr lang="es-ES" sz="2000" i="1">
                <a:latin typeface="Tahoma" pitchFamily="34" charset="0"/>
              </a:rPr>
              <a:t>record-id</a:t>
            </a:r>
            <a:r>
              <a:rPr lang="es-ES" sz="2000">
                <a:latin typeface="Tahoma" pitchFamily="34" charset="0"/>
              </a:rPr>
              <a:t> a posiciones en el bitmap. </a:t>
            </a:r>
          </a:p>
        </p:txBody>
      </p:sp>
    </p:spTree>
  </p:cSld>
  <p:clrMapOvr>
    <a:masterClrMapping/>
  </p:clrMapOvr>
  <p:transition>
    <p:cut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ChangeArrowheads="1"/>
          </p:cNvSpPr>
          <p:nvPr/>
        </p:nvSpPr>
        <p:spPr bwMode="auto">
          <a:xfrm>
            <a:off x="717550" y="6237288"/>
            <a:ext cx="187801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6435" name="Rectangle 3"/>
          <p:cNvSpPr>
            <a:spLocks noChangeArrowheads="1"/>
          </p:cNvSpPr>
          <p:nvPr/>
        </p:nvSpPr>
        <p:spPr bwMode="auto">
          <a:xfrm>
            <a:off x="3187700" y="6237288"/>
            <a:ext cx="27686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643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19100" y="168275"/>
            <a:ext cx="8402638" cy="6264275"/>
          </a:xfrm>
          <a:noFill/>
          <a:ln>
            <a:miter lim="800000"/>
            <a:headEnd/>
            <a:tailEnd/>
          </a:ln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algn="ctr" defTabSz="762000">
              <a:spcBef>
                <a:spcPct val="0"/>
              </a:spcBef>
              <a:buFontTx/>
              <a:buNone/>
            </a:pPr>
            <a:r>
              <a:rPr lang="es-ES" sz="2000">
                <a:solidFill>
                  <a:schemeClr val="accent1"/>
                </a:solidFill>
                <a:latin typeface="Tahoma" pitchFamily="34" charset="0"/>
              </a:rPr>
              <a:t>SUM sobre una columna.</a:t>
            </a:r>
          </a:p>
          <a:p>
            <a:pPr algn="just" defTabSz="762000">
              <a:spcBef>
                <a:spcPct val="0"/>
              </a:spcBef>
              <a:buFontTx/>
              <a:buNone/>
            </a:pPr>
            <a:r>
              <a:rPr lang="es-ES" sz="2000">
                <a:latin typeface="Tahoma" pitchFamily="34" charset="0"/>
              </a:rPr>
              <a:t>	</a:t>
            </a:r>
          </a:p>
          <a:p>
            <a:pPr algn="just" defTabSz="762000">
              <a:spcBef>
                <a:spcPct val="0"/>
              </a:spcBef>
              <a:buFontTx/>
              <a:buNone/>
            </a:pPr>
            <a:r>
              <a:rPr lang="es-ES" sz="2000">
                <a:latin typeface="Tahoma" pitchFamily="34" charset="0"/>
              </a:rPr>
              <a:t>	</a:t>
            </a:r>
            <a:r>
              <a:rPr lang="es-ES" sz="2000" i="1">
                <a:latin typeface="Tahoma" pitchFamily="34" charset="0"/>
              </a:rPr>
              <a:t>Plan 4:</a:t>
            </a:r>
          </a:p>
          <a:p>
            <a:pPr algn="just" defTabSz="762000">
              <a:spcBef>
                <a:spcPct val="0"/>
              </a:spcBef>
              <a:buFontTx/>
              <a:buNone/>
            </a:pPr>
            <a:r>
              <a:rPr lang="es-ES" sz="2000" i="1">
                <a:latin typeface="Tahoma" pitchFamily="34" charset="0"/>
              </a:rPr>
              <a:t>	Utilizando el Bit-sliced index.</a:t>
            </a:r>
          </a:p>
          <a:p>
            <a:pPr algn="just" defTabSz="762000">
              <a:spcBef>
                <a:spcPct val="0"/>
              </a:spcBef>
              <a:buFontTx/>
              <a:buNone/>
            </a:pPr>
            <a:endParaRPr lang="es-ES" sz="2000" i="1">
              <a:latin typeface="Tahoma" pitchFamily="34" charset="0"/>
            </a:endParaRPr>
          </a:p>
          <a:p>
            <a:pPr algn="just" defTabSz="762000">
              <a:spcBef>
                <a:spcPct val="0"/>
              </a:spcBef>
              <a:buFontTx/>
              <a:buNone/>
            </a:pPr>
            <a:r>
              <a:rPr lang="es-ES" sz="2000">
                <a:latin typeface="Tahoma" pitchFamily="34" charset="0"/>
              </a:rPr>
              <a:t>	Algoritmo:	</a:t>
            </a:r>
            <a:r>
              <a:rPr lang="es-ES" sz="2000" i="1">
                <a:latin typeface="Tahoma" pitchFamily="34" charset="0"/>
              </a:rPr>
              <a:t>Sea B</a:t>
            </a:r>
            <a:r>
              <a:rPr lang="es-ES" sz="2000" i="1" baseline="-25000">
                <a:latin typeface="Tahoma" pitchFamily="34" charset="0"/>
              </a:rPr>
              <a:t> i </a:t>
            </a:r>
            <a:r>
              <a:rPr lang="es-ES" sz="2000" i="1">
                <a:latin typeface="Tahoma" pitchFamily="34" charset="0"/>
              </a:rPr>
              <a:t>, i = 0 to N. ( N = 19)</a:t>
            </a:r>
          </a:p>
          <a:p>
            <a:pPr algn="just" defTabSz="762000">
              <a:spcBef>
                <a:spcPct val="0"/>
              </a:spcBef>
              <a:buFontTx/>
              <a:buNone/>
            </a:pPr>
            <a:r>
              <a:rPr lang="es-ES" sz="2000" i="1">
                <a:latin typeface="Tahoma" pitchFamily="34" charset="0"/>
              </a:rPr>
              <a:t>			B</a:t>
            </a:r>
            <a:r>
              <a:rPr lang="es-ES" sz="2000" i="1" baseline="-25000">
                <a:latin typeface="Tahoma" pitchFamily="34" charset="0"/>
              </a:rPr>
              <a:t> n </a:t>
            </a:r>
            <a:r>
              <a:rPr lang="es-ES" sz="2000" i="1">
                <a:latin typeface="Tahoma" pitchFamily="34" charset="0"/>
              </a:rPr>
              <a:t>and B</a:t>
            </a:r>
            <a:r>
              <a:rPr lang="es-ES" sz="2000" i="1" baseline="-25000">
                <a:latin typeface="Tahoma" pitchFamily="34" charset="0"/>
              </a:rPr>
              <a:t>nn.  </a:t>
            </a:r>
            <a:r>
              <a:rPr lang="es-ES" sz="2000" i="1">
                <a:latin typeface="Tahoma" pitchFamily="34" charset="0"/>
              </a:rPr>
              <a:t>Reg. Null y not null.</a:t>
            </a:r>
          </a:p>
          <a:p>
            <a:pPr algn="just" defTabSz="762000">
              <a:spcBef>
                <a:spcPct val="0"/>
              </a:spcBef>
              <a:buFontTx/>
              <a:buNone/>
            </a:pPr>
            <a:r>
              <a:rPr lang="es-ES" sz="2000">
                <a:latin typeface="Tahoma" pitchFamily="34" charset="0"/>
              </a:rPr>
              <a:t>			If ( COUNT( B</a:t>
            </a:r>
            <a:r>
              <a:rPr lang="es-ES" sz="2000" baseline="-25000">
                <a:latin typeface="Tahoma" pitchFamily="34" charset="0"/>
              </a:rPr>
              <a:t> f  </a:t>
            </a:r>
            <a:r>
              <a:rPr lang="es-ES" sz="2000">
                <a:latin typeface="Tahoma" pitchFamily="34" charset="0"/>
              </a:rPr>
              <a:t>AND B</a:t>
            </a:r>
            <a:r>
              <a:rPr lang="es-ES" sz="2000" baseline="-25000">
                <a:latin typeface="Tahoma" pitchFamily="34" charset="0"/>
              </a:rPr>
              <a:t> nn </a:t>
            </a:r>
            <a:r>
              <a:rPr lang="es-ES" sz="2000">
                <a:latin typeface="Tahoma" pitchFamily="34" charset="0"/>
              </a:rPr>
              <a:t>) == 0 )	    Return null;</a:t>
            </a:r>
          </a:p>
          <a:p>
            <a:pPr algn="just" defTabSz="762000">
              <a:spcBef>
                <a:spcPct val="0"/>
              </a:spcBef>
              <a:buFontTx/>
              <a:buNone/>
            </a:pPr>
            <a:r>
              <a:rPr lang="es-ES" sz="2000">
                <a:latin typeface="Tahoma" pitchFamily="34" charset="0"/>
              </a:rPr>
              <a:t>			SUM = 0.0</a:t>
            </a:r>
          </a:p>
          <a:p>
            <a:pPr algn="just" defTabSz="762000">
              <a:spcBef>
                <a:spcPct val="0"/>
              </a:spcBef>
              <a:buFontTx/>
              <a:buNone/>
            </a:pPr>
            <a:r>
              <a:rPr lang="es-ES" sz="2000">
                <a:latin typeface="Tahoma" pitchFamily="34" charset="0"/>
              </a:rPr>
              <a:t>			For i = o to N</a:t>
            </a:r>
          </a:p>
          <a:p>
            <a:pPr algn="just" defTabSz="762000">
              <a:spcBef>
                <a:spcPct val="0"/>
              </a:spcBef>
              <a:buFontTx/>
              <a:buNone/>
            </a:pPr>
            <a:r>
              <a:rPr lang="es-ES" sz="2000">
                <a:latin typeface="Tahoma" pitchFamily="34" charset="0"/>
              </a:rPr>
              <a:t>				SUM += 2</a:t>
            </a:r>
            <a:r>
              <a:rPr lang="es-ES" sz="2000" baseline="30000">
                <a:latin typeface="Tahoma" pitchFamily="34" charset="0"/>
              </a:rPr>
              <a:t> i </a:t>
            </a:r>
            <a:r>
              <a:rPr lang="es-ES" sz="2000">
                <a:latin typeface="Tahoma" pitchFamily="34" charset="0"/>
              </a:rPr>
              <a:t>* COUNT( B</a:t>
            </a:r>
            <a:r>
              <a:rPr lang="es-ES" sz="2000" baseline="-25000">
                <a:latin typeface="Tahoma" pitchFamily="34" charset="0"/>
              </a:rPr>
              <a:t> i </a:t>
            </a:r>
            <a:r>
              <a:rPr lang="es-ES" sz="2000">
                <a:latin typeface="Tahoma" pitchFamily="34" charset="0"/>
              </a:rPr>
              <a:t>AND B</a:t>
            </a:r>
            <a:r>
              <a:rPr lang="es-ES" sz="2000" baseline="-25000">
                <a:latin typeface="Tahoma" pitchFamily="34" charset="0"/>
              </a:rPr>
              <a:t> f</a:t>
            </a:r>
            <a:r>
              <a:rPr lang="es-ES" sz="2000">
                <a:latin typeface="Tahoma" pitchFamily="34" charset="0"/>
              </a:rPr>
              <a:t> );</a:t>
            </a:r>
          </a:p>
          <a:p>
            <a:pPr algn="just" defTabSz="762000">
              <a:spcBef>
                <a:spcPct val="0"/>
              </a:spcBef>
              <a:buFontTx/>
              <a:buNone/>
            </a:pPr>
            <a:r>
              <a:rPr lang="es-ES" sz="2000">
                <a:latin typeface="Tahoma" pitchFamily="34" charset="0"/>
              </a:rPr>
              <a:t>			Return SUM;</a:t>
            </a:r>
          </a:p>
          <a:p>
            <a:pPr algn="just" defTabSz="762000">
              <a:spcBef>
                <a:spcPct val="0"/>
              </a:spcBef>
              <a:buFontTx/>
              <a:buNone/>
            </a:pPr>
            <a:endParaRPr lang="es-ES" sz="2000">
              <a:latin typeface="Tahoma" pitchFamily="34" charset="0"/>
            </a:endParaRPr>
          </a:p>
          <a:p>
            <a:pPr algn="just" defTabSz="762000">
              <a:spcBef>
                <a:spcPct val="0"/>
              </a:spcBef>
              <a:buFontTx/>
              <a:buNone/>
            </a:pPr>
            <a:r>
              <a:rPr lang="es-ES" sz="2000">
                <a:latin typeface="Tahoma" pitchFamily="34" charset="0"/>
              </a:rPr>
              <a:t>I/O :	Uso 21 AND y  21 COUNT     de 100.000.000 bitmap.</a:t>
            </a:r>
          </a:p>
          <a:p>
            <a:pPr algn="just" defTabSz="762000">
              <a:spcBef>
                <a:spcPct val="0"/>
              </a:spcBef>
              <a:buFontTx/>
              <a:buNone/>
            </a:pPr>
            <a:r>
              <a:rPr lang="es-ES" sz="2000">
                <a:latin typeface="Tahoma" pitchFamily="34" charset="0"/>
              </a:rPr>
              <a:t>		Cada bitmap tiene 12.5 Mbytes.  ==&gt;  3125 I/O.</a:t>
            </a:r>
          </a:p>
          <a:p>
            <a:pPr algn="just" defTabSz="762000">
              <a:spcBef>
                <a:spcPct val="0"/>
              </a:spcBef>
              <a:buFontTx/>
              <a:buNone/>
            </a:pPr>
            <a:r>
              <a:rPr lang="es-ES" sz="2000">
                <a:latin typeface="Tahoma" pitchFamily="34" charset="0"/>
              </a:rPr>
              <a:t>		Asumiendo B</a:t>
            </a:r>
            <a:r>
              <a:rPr lang="es-ES" sz="2000" baseline="-25000">
                <a:latin typeface="Tahoma" pitchFamily="34" charset="0"/>
              </a:rPr>
              <a:t> f </a:t>
            </a:r>
            <a:r>
              <a:rPr lang="es-ES" sz="2000">
                <a:latin typeface="Tahoma" pitchFamily="34" charset="0"/>
              </a:rPr>
              <a:t> en memoria. Leo 22 bitmap desde disco.</a:t>
            </a:r>
          </a:p>
          <a:p>
            <a:pPr algn="just" defTabSz="762000">
              <a:spcBef>
                <a:spcPct val="0"/>
              </a:spcBef>
              <a:buFontTx/>
              <a:buNone/>
            </a:pPr>
            <a:r>
              <a:rPr lang="es-ES" sz="2000">
                <a:latin typeface="Tahoma" pitchFamily="34" charset="0"/>
              </a:rPr>
              <a:t>		22 * 3125 =  68.750 I/O.</a:t>
            </a:r>
          </a:p>
          <a:p>
            <a:pPr algn="just" defTabSz="762000">
              <a:spcBef>
                <a:spcPct val="0"/>
              </a:spcBef>
              <a:buFontTx/>
              <a:buNone/>
            </a:pPr>
            <a:endParaRPr lang="es-ES" sz="2000">
              <a:latin typeface="Tahoma" pitchFamily="34" charset="0"/>
            </a:endParaRPr>
          </a:p>
          <a:p>
            <a:pPr algn="just" defTabSz="762000">
              <a:spcBef>
                <a:spcPct val="0"/>
              </a:spcBef>
              <a:buFontTx/>
              <a:buNone/>
            </a:pPr>
            <a:r>
              <a:rPr lang="es-ES" sz="2000">
                <a:latin typeface="Tahoma" pitchFamily="34" charset="0"/>
              </a:rPr>
              <a:t>CPU  :	21 * ( 100.000.000/ 32) = 65.250.000  para  1 AND</a:t>
            </a:r>
          </a:p>
          <a:p>
            <a:pPr algn="just" defTabSz="762000">
              <a:spcBef>
                <a:spcPct val="0"/>
              </a:spcBef>
              <a:buFontTx/>
              <a:buNone/>
            </a:pPr>
            <a:r>
              <a:rPr lang="es-ES" sz="2000">
                <a:latin typeface="Tahoma" pitchFamily="34" charset="0"/>
              </a:rPr>
              <a:t>	     Idem COUNT   y Total  = 196.875.000	</a:t>
            </a:r>
          </a:p>
        </p:txBody>
      </p:sp>
    </p:spTree>
  </p:cSld>
  <p:clrMapOvr>
    <a:masterClrMapping/>
  </p:clrMapOvr>
  <p:transition>
    <p:cut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ChangeArrowheads="1"/>
          </p:cNvSpPr>
          <p:nvPr/>
        </p:nvSpPr>
        <p:spPr bwMode="auto">
          <a:xfrm>
            <a:off x="717550" y="6237288"/>
            <a:ext cx="187801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8483" name="Rectangle 3"/>
          <p:cNvSpPr>
            <a:spLocks noChangeArrowheads="1"/>
          </p:cNvSpPr>
          <p:nvPr/>
        </p:nvSpPr>
        <p:spPr bwMode="auto">
          <a:xfrm>
            <a:off x="3187700" y="6237288"/>
            <a:ext cx="27686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8484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19100" y="168275"/>
            <a:ext cx="8402638" cy="6264275"/>
          </a:xfrm>
          <a:noFill/>
          <a:ln>
            <a:miter lim="800000"/>
            <a:headEnd/>
            <a:tailEnd/>
          </a:ln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algn="ctr" defTabSz="762000">
              <a:spcBef>
                <a:spcPct val="0"/>
              </a:spcBef>
              <a:buFontTx/>
              <a:buNone/>
            </a:pPr>
            <a:r>
              <a:rPr lang="es-ES" sz="2000">
                <a:solidFill>
                  <a:schemeClr val="accent1"/>
                </a:solidFill>
                <a:latin typeface="Tahoma" pitchFamily="34" charset="0"/>
              </a:rPr>
              <a:t>SUM sobre una columna.</a:t>
            </a:r>
          </a:p>
          <a:p>
            <a:pPr algn="just" defTabSz="762000">
              <a:spcBef>
                <a:spcPct val="0"/>
              </a:spcBef>
              <a:buFontTx/>
              <a:buNone/>
            </a:pPr>
            <a:r>
              <a:rPr lang="es-ES" sz="2000">
                <a:latin typeface="Tahoma" pitchFamily="34" charset="0"/>
              </a:rPr>
              <a:t>	</a:t>
            </a:r>
          </a:p>
          <a:p>
            <a:pPr algn="ctr" defTabSz="762000">
              <a:spcBef>
                <a:spcPct val="0"/>
              </a:spcBef>
              <a:buFontTx/>
              <a:buNone/>
            </a:pPr>
            <a:r>
              <a:rPr lang="es-ES" sz="2000">
                <a:latin typeface="Tahoma" pitchFamily="34" charset="0"/>
              </a:rPr>
              <a:t>	Comparación.</a:t>
            </a:r>
          </a:p>
          <a:p>
            <a:pPr algn="just" defTabSz="762000">
              <a:spcBef>
                <a:spcPct val="0"/>
              </a:spcBef>
              <a:buFontTx/>
              <a:buNone/>
            </a:pPr>
            <a:endParaRPr lang="es-ES" sz="2000">
              <a:latin typeface="Tahoma" pitchFamily="34" charset="0"/>
            </a:endParaRPr>
          </a:p>
          <a:p>
            <a:pPr algn="just" defTabSz="762000">
              <a:spcBef>
                <a:spcPct val="0"/>
              </a:spcBef>
              <a:buFontTx/>
              <a:buNone/>
            </a:pPr>
            <a:r>
              <a:rPr lang="es-ES" sz="2000">
                <a:latin typeface="Tahoma" pitchFamily="34" charset="0"/>
              </a:rPr>
              <a:t>	</a:t>
            </a:r>
          </a:p>
          <a:p>
            <a:pPr algn="just" defTabSz="762000">
              <a:spcBef>
                <a:spcPct val="0"/>
              </a:spcBef>
              <a:buFontTx/>
              <a:buNone/>
            </a:pPr>
            <a:endParaRPr lang="es-ES" sz="2000">
              <a:latin typeface="Tahoma" pitchFamily="34" charset="0"/>
            </a:endParaRPr>
          </a:p>
          <a:p>
            <a:pPr algn="just" defTabSz="762000">
              <a:spcBef>
                <a:spcPct val="0"/>
              </a:spcBef>
              <a:buFontTx/>
              <a:buNone/>
            </a:pPr>
            <a:endParaRPr lang="es-ES" sz="2000">
              <a:latin typeface="Tahoma" pitchFamily="34" charset="0"/>
            </a:endParaRPr>
          </a:p>
          <a:p>
            <a:pPr algn="just" defTabSz="762000">
              <a:spcBef>
                <a:spcPct val="0"/>
              </a:spcBef>
              <a:buFontTx/>
              <a:buNone/>
            </a:pPr>
            <a:endParaRPr lang="es-ES" sz="2000">
              <a:latin typeface="Tahoma" pitchFamily="34" charset="0"/>
            </a:endParaRPr>
          </a:p>
          <a:p>
            <a:pPr algn="just" defTabSz="762000">
              <a:spcBef>
                <a:spcPct val="0"/>
              </a:spcBef>
              <a:buFontTx/>
              <a:buNone/>
            </a:pPr>
            <a:endParaRPr lang="es-ES" sz="2000">
              <a:latin typeface="Tahoma" pitchFamily="34" charset="0"/>
            </a:endParaRPr>
          </a:p>
          <a:p>
            <a:pPr algn="ctr" defTabSz="762000">
              <a:spcBef>
                <a:spcPct val="0"/>
              </a:spcBef>
              <a:buFontTx/>
              <a:buNone/>
            </a:pPr>
            <a:r>
              <a:rPr lang="es-ES" sz="2000">
                <a:solidFill>
                  <a:schemeClr val="accent1"/>
                </a:solidFill>
                <a:latin typeface="Tahoma" pitchFamily="34" charset="0"/>
              </a:rPr>
              <a:t>	Otras operaciones.</a:t>
            </a:r>
          </a:p>
          <a:p>
            <a:pPr algn="ctr" defTabSz="762000">
              <a:spcBef>
                <a:spcPct val="0"/>
              </a:spcBef>
              <a:buFontTx/>
              <a:buNone/>
            </a:pPr>
            <a:endParaRPr lang="es-ES" sz="2000">
              <a:solidFill>
                <a:schemeClr val="accent1"/>
              </a:solidFill>
              <a:latin typeface="Tahoma" pitchFamily="34" charset="0"/>
            </a:endParaRPr>
          </a:p>
          <a:p>
            <a:pPr algn="ctr" defTabSz="762000">
              <a:spcBef>
                <a:spcPct val="0"/>
              </a:spcBef>
              <a:buFontTx/>
              <a:buNone/>
            </a:pPr>
            <a:endParaRPr lang="es-ES" sz="2000">
              <a:solidFill>
                <a:schemeClr val="accent1"/>
              </a:solidFill>
              <a:latin typeface="Tahoma" pitchFamily="34" charset="0"/>
            </a:endParaRPr>
          </a:p>
          <a:p>
            <a:pPr algn="ctr" defTabSz="762000">
              <a:spcBef>
                <a:spcPct val="0"/>
              </a:spcBef>
              <a:buFontTx/>
              <a:buNone/>
            </a:pPr>
            <a:endParaRPr lang="es-ES" sz="2000">
              <a:solidFill>
                <a:schemeClr val="accent1"/>
              </a:solidFill>
              <a:latin typeface="Tahoma" pitchFamily="34" charset="0"/>
            </a:endParaRPr>
          </a:p>
          <a:p>
            <a:pPr algn="ctr" defTabSz="762000">
              <a:spcBef>
                <a:spcPct val="0"/>
              </a:spcBef>
              <a:buFontTx/>
              <a:buNone/>
            </a:pPr>
            <a:endParaRPr lang="es-ES" sz="2000">
              <a:solidFill>
                <a:schemeClr val="accent1"/>
              </a:solidFill>
              <a:latin typeface="Tahoma" pitchFamily="34" charset="0"/>
            </a:endParaRPr>
          </a:p>
          <a:p>
            <a:pPr algn="ctr" defTabSz="762000">
              <a:spcBef>
                <a:spcPct val="0"/>
              </a:spcBef>
              <a:buFontTx/>
              <a:buNone/>
            </a:pPr>
            <a:endParaRPr lang="es-ES" sz="2000">
              <a:solidFill>
                <a:schemeClr val="accent1"/>
              </a:solidFill>
              <a:latin typeface="Tahoma" pitchFamily="34" charset="0"/>
            </a:endParaRPr>
          </a:p>
          <a:p>
            <a:pPr algn="ctr" defTabSz="762000">
              <a:spcBef>
                <a:spcPct val="0"/>
              </a:spcBef>
              <a:buFontTx/>
              <a:buNone/>
            </a:pPr>
            <a:endParaRPr lang="es-ES" sz="2000">
              <a:solidFill>
                <a:schemeClr val="accent1"/>
              </a:solidFill>
              <a:latin typeface="Tahoma" pitchFamily="34" charset="0"/>
            </a:endParaRPr>
          </a:p>
          <a:p>
            <a:pPr algn="ctr" defTabSz="762000">
              <a:spcBef>
                <a:spcPct val="0"/>
              </a:spcBef>
              <a:buFontTx/>
              <a:buNone/>
            </a:pPr>
            <a:endParaRPr lang="es-ES" sz="2000">
              <a:solidFill>
                <a:schemeClr val="accent1"/>
              </a:solidFill>
              <a:latin typeface="Tahoma" pitchFamily="34" charset="0"/>
            </a:endParaRPr>
          </a:p>
          <a:p>
            <a:pPr algn="ctr" defTabSz="762000">
              <a:spcBef>
                <a:spcPct val="0"/>
              </a:spcBef>
              <a:buFontTx/>
              <a:buNone/>
            </a:pPr>
            <a:endParaRPr lang="es-ES" sz="2000">
              <a:solidFill>
                <a:schemeClr val="accent1"/>
              </a:solidFill>
              <a:latin typeface="Tahoma" pitchFamily="34" charset="0"/>
            </a:endParaRPr>
          </a:p>
          <a:p>
            <a:pPr algn="ctr" defTabSz="762000">
              <a:spcBef>
                <a:spcPct val="0"/>
              </a:spcBef>
              <a:buFontTx/>
              <a:buNone/>
            </a:pPr>
            <a:endParaRPr lang="es-ES" sz="2000">
              <a:solidFill>
                <a:schemeClr val="accent1"/>
              </a:solidFill>
              <a:latin typeface="Tahoma" pitchFamily="34" charset="0"/>
            </a:endParaRPr>
          </a:p>
          <a:p>
            <a:pPr algn="ctr" defTabSz="762000">
              <a:spcBef>
                <a:spcPct val="0"/>
              </a:spcBef>
              <a:buFontTx/>
              <a:buNone/>
            </a:pPr>
            <a:endParaRPr lang="es-ES" sz="2000">
              <a:solidFill>
                <a:schemeClr val="accent1"/>
              </a:solidFill>
              <a:latin typeface="Tahoma" pitchFamily="34" charset="0"/>
            </a:endParaRPr>
          </a:p>
        </p:txBody>
      </p:sp>
      <p:graphicFrame>
        <p:nvGraphicFramePr>
          <p:cNvPr id="148485" name="Object 5"/>
          <p:cNvGraphicFramePr>
            <a:graphicFrameLocks/>
          </p:cNvGraphicFramePr>
          <p:nvPr/>
        </p:nvGraphicFramePr>
        <p:xfrm>
          <a:off x="1143000" y="609600"/>
          <a:ext cx="6527800" cy="3708400"/>
        </p:xfrm>
        <a:graphic>
          <a:graphicData uri="http://schemas.openxmlformats.org/presentationml/2006/ole">
            <p:oleObj spid="_x0000_s148485" name="Imagen" r:id="rId4" imgW="6527520" imgH="3708360" progId="Word.Picture.8">
              <p:embed/>
            </p:oleObj>
          </a:graphicData>
        </a:graphic>
      </p:graphicFrame>
      <p:graphicFrame>
        <p:nvGraphicFramePr>
          <p:cNvPr id="148486" name="Object 6"/>
          <p:cNvGraphicFramePr>
            <a:graphicFrameLocks/>
          </p:cNvGraphicFramePr>
          <p:nvPr/>
        </p:nvGraphicFramePr>
        <p:xfrm>
          <a:off x="838200" y="3276600"/>
          <a:ext cx="7670800" cy="3784600"/>
        </p:xfrm>
        <a:graphic>
          <a:graphicData uri="http://schemas.openxmlformats.org/presentationml/2006/ole">
            <p:oleObj spid="_x0000_s148486" name="Imagen" r:id="rId5" imgW="7670520" imgH="3784320" progId="Word.Picture.8">
              <p:embed/>
            </p:oleObj>
          </a:graphicData>
        </a:graphic>
      </p:graphicFrame>
    </p:spTree>
  </p:cSld>
  <p:clrMapOvr>
    <a:masterClrMapping/>
  </p:clrMapOvr>
  <p:transition>
    <p:cut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ChangeArrowheads="1"/>
          </p:cNvSpPr>
          <p:nvPr/>
        </p:nvSpPr>
        <p:spPr bwMode="auto">
          <a:xfrm>
            <a:off x="717550" y="6237288"/>
            <a:ext cx="187801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0531" name="Rectangle 3"/>
          <p:cNvSpPr>
            <a:spLocks noChangeArrowheads="1"/>
          </p:cNvSpPr>
          <p:nvPr/>
        </p:nvSpPr>
        <p:spPr bwMode="auto">
          <a:xfrm>
            <a:off x="3187700" y="6237288"/>
            <a:ext cx="27686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0532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711200" y="171450"/>
            <a:ext cx="7721600" cy="342900"/>
          </a:xfrm>
          <a:noFill/>
          <a:ln>
            <a:miter lim="800000"/>
            <a:headEnd/>
            <a:tailEnd/>
          </a:ln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r>
              <a:rPr lang="es-ES" sz="2000">
                <a:solidFill>
                  <a:schemeClr val="accent1"/>
                </a:solidFill>
                <a:latin typeface="Tahoma" pitchFamily="34" charset="0"/>
              </a:rPr>
              <a:t>4.12.  Consultas por rango y de apareamiento.</a:t>
            </a:r>
          </a:p>
        </p:txBody>
      </p:sp>
      <p:sp>
        <p:nvSpPr>
          <p:cNvPr id="150533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9138" y="576263"/>
            <a:ext cx="7705725" cy="5534025"/>
          </a:xfrm>
          <a:noFill/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marL="0" indent="0" algn="ctr">
              <a:spcBef>
                <a:spcPct val="0"/>
              </a:spcBef>
              <a:buFontTx/>
              <a:buNone/>
            </a:pPr>
            <a:r>
              <a:rPr lang="es-ES" sz="2000">
                <a:latin typeface="Book Antiqua" pitchFamily="18" charset="0"/>
              </a:rPr>
              <a:t> rectángulo (x1,y1,x2,y2)</a:t>
            </a:r>
          </a:p>
          <a:p>
            <a:pPr marL="0" indent="0" algn="just">
              <a:spcBef>
                <a:spcPct val="0"/>
              </a:spcBef>
              <a:buFontTx/>
              <a:buNone/>
            </a:pPr>
            <a:r>
              <a:rPr lang="es-ES" sz="2000">
                <a:latin typeface="Book Antiqua" pitchFamily="18" charset="0"/>
              </a:rPr>
              <a:t>				        (x2,y2) 	</a:t>
            </a:r>
          </a:p>
          <a:p>
            <a:pPr marL="0" indent="0" algn="just">
              <a:spcBef>
                <a:spcPct val="0"/>
              </a:spcBef>
              <a:buFontTx/>
              <a:buNone/>
            </a:pPr>
            <a:r>
              <a:rPr lang="es-ES" sz="2000">
                <a:latin typeface="Book Antiqua" pitchFamily="18" charset="0"/>
              </a:rPr>
              <a:t>		    (x1,y1)</a:t>
            </a:r>
          </a:p>
          <a:p>
            <a:pPr marL="0" indent="0" algn="just">
              <a:spcBef>
                <a:spcPct val="0"/>
              </a:spcBef>
              <a:buFontTx/>
              <a:buNone/>
            </a:pPr>
            <a:r>
              <a:rPr lang="es-ES" sz="2000">
                <a:latin typeface="Book Antiqua" pitchFamily="18" charset="0"/>
              </a:rPr>
              <a:t>   </a:t>
            </a:r>
            <a:r>
              <a:rPr lang="es-ES" sz="2000" u="sng">
                <a:latin typeface="Tahoma" pitchFamily="34" charset="0"/>
              </a:rPr>
              <a:t>Consultas :</a:t>
            </a:r>
            <a:endParaRPr lang="es-ES" sz="2000">
              <a:latin typeface="Tahoma" pitchFamily="34" charset="0"/>
            </a:endParaRPr>
          </a:p>
          <a:p>
            <a:pPr marL="0" indent="0" algn="just">
              <a:spcBef>
                <a:spcPct val="0"/>
              </a:spcBef>
              <a:buFontTx/>
              <a:buNone/>
            </a:pPr>
            <a:r>
              <a:rPr lang="es-ES" sz="2000">
                <a:latin typeface="Tahoma" pitchFamily="34" charset="0"/>
              </a:rPr>
              <a:t>a. Todos los rectángulos que contienen al punto (3,4) :</a:t>
            </a:r>
          </a:p>
          <a:p>
            <a:pPr marL="0" indent="0" algn="just">
              <a:spcBef>
                <a:spcPct val="0"/>
              </a:spcBef>
              <a:buFontTx/>
              <a:buNone/>
            </a:pPr>
            <a:r>
              <a:rPr lang="es-ES" sz="2000">
                <a:latin typeface="Tahoma" pitchFamily="34" charset="0"/>
              </a:rPr>
              <a:t>      SELECT x1,y1,x2,y2 	FROM rectángulo</a:t>
            </a:r>
          </a:p>
          <a:p>
            <a:pPr marL="0" indent="0" algn="just">
              <a:spcBef>
                <a:spcPct val="0"/>
              </a:spcBef>
              <a:buFontTx/>
              <a:buNone/>
            </a:pPr>
            <a:r>
              <a:rPr lang="es-ES" sz="2000">
                <a:latin typeface="Tahoma" pitchFamily="34" charset="0"/>
              </a:rPr>
              <a:t>      WHERE x1 &lt;= 3 AND y1&lt;= 4 AND x2 &gt;=3  AND  y2 &gt;= 4 ;</a:t>
            </a:r>
          </a:p>
          <a:p>
            <a:pPr marL="0" indent="0" algn="just">
              <a:spcBef>
                <a:spcPct val="0"/>
              </a:spcBef>
              <a:buFontTx/>
              <a:buNone/>
            </a:pPr>
            <a:r>
              <a:rPr lang="es-ES" sz="2000">
                <a:latin typeface="Tahoma" pitchFamily="34" charset="0"/>
              </a:rPr>
              <a:t>b.  Rectángulos con esquina inferior en (5,6)</a:t>
            </a:r>
          </a:p>
          <a:p>
            <a:pPr marL="0" indent="0" algn="just">
              <a:spcBef>
                <a:spcPct val="0"/>
              </a:spcBef>
              <a:buFontTx/>
              <a:buNone/>
            </a:pPr>
            <a:r>
              <a:rPr lang="es-ES" sz="2000">
                <a:latin typeface="Tahoma" pitchFamily="34" charset="0"/>
              </a:rPr>
              <a:t>	WHERE x1 = 5 AND y1 = 6 ;</a:t>
            </a:r>
          </a:p>
          <a:p>
            <a:pPr marL="0" indent="0" algn="just">
              <a:spcBef>
                <a:spcPct val="0"/>
              </a:spcBef>
              <a:buFontTx/>
              <a:buNone/>
            </a:pPr>
            <a:r>
              <a:rPr lang="es-ES" sz="2000">
                <a:latin typeface="Tahoma" pitchFamily="34" charset="0"/>
              </a:rPr>
              <a:t>c.  Rectángulos con esquina superior izquierda en el cuadrado limitado por x=10 y y=10.</a:t>
            </a:r>
          </a:p>
          <a:p>
            <a:pPr marL="0" indent="0" algn="just">
              <a:spcBef>
                <a:spcPct val="0"/>
              </a:spcBef>
              <a:buFontTx/>
              <a:buNone/>
            </a:pPr>
            <a:r>
              <a:rPr lang="es-ES" sz="2000">
                <a:latin typeface="Tahoma" pitchFamily="34" charset="0"/>
              </a:rPr>
              <a:t>  WHERE x1 &gt;= 0  AND x2 &lt;= 10 AND y1 &gt;= 0 AND y2 &lt;= 10.</a:t>
            </a:r>
          </a:p>
          <a:p>
            <a:pPr marL="0" indent="0" algn="just">
              <a:spcBef>
                <a:spcPct val="0"/>
              </a:spcBef>
              <a:buFontTx/>
              <a:buNone/>
            </a:pPr>
            <a:endParaRPr lang="es-ES" sz="2000">
              <a:latin typeface="Tahoma" pitchFamily="34" charset="0"/>
            </a:endParaRPr>
          </a:p>
          <a:p>
            <a:pPr marL="0" indent="0" algn="just">
              <a:spcBef>
                <a:spcPct val="0"/>
              </a:spcBef>
              <a:buFont typeface="Wingdings" pitchFamily="2" charset="2"/>
              <a:buChar char="ð"/>
            </a:pPr>
            <a:r>
              <a:rPr lang="es-ES" sz="2000">
                <a:latin typeface="Tahoma" pitchFamily="34" charset="0"/>
              </a:rPr>
              <a:t>(a) y (c) son consultas de rango.</a:t>
            </a:r>
          </a:p>
          <a:p>
            <a:pPr marL="0" indent="0" algn="just">
              <a:spcBef>
                <a:spcPct val="0"/>
              </a:spcBef>
              <a:buFont typeface="Wingdings" pitchFamily="2" charset="2"/>
              <a:buChar char="ð"/>
            </a:pPr>
            <a:r>
              <a:rPr lang="es-ES" sz="2000">
                <a:latin typeface="Tahoma" pitchFamily="34" charset="0"/>
              </a:rPr>
              <a:t>(b) es una consulta de apareamiento parcial. Varios campos, no todos, se restringen a un solo valor.</a:t>
            </a:r>
          </a:p>
        </p:txBody>
      </p:sp>
      <p:sp>
        <p:nvSpPr>
          <p:cNvPr id="150534" name="Rectangle 6"/>
          <p:cNvSpPr>
            <a:spLocks noChangeArrowheads="1"/>
          </p:cNvSpPr>
          <p:nvPr/>
        </p:nvSpPr>
        <p:spPr bwMode="auto">
          <a:xfrm>
            <a:off x="3563938" y="1147763"/>
            <a:ext cx="1914525" cy="5048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slow">
    <p:cut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ChangeArrowheads="1"/>
          </p:cNvSpPr>
          <p:nvPr/>
        </p:nvSpPr>
        <p:spPr bwMode="auto">
          <a:xfrm>
            <a:off x="717550" y="6237288"/>
            <a:ext cx="187801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2579" name="Rectangle 3"/>
          <p:cNvSpPr>
            <a:spLocks noChangeArrowheads="1"/>
          </p:cNvSpPr>
          <p:nvPr/>
        </p:nvSpPr>
        <p:spPr bwMode="auto">
          <a:xfrm>
            <a:off x="3187700" y="6237288"/>
            <a:ext cx="27686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258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1200" y="1219200"/>
            <a:ext cx="7721600" cy="5029200"/>
          </a:xfrm>
          <a:noFill/>
          <a:ln>
            <a:miter lim="800000"/>
            <a:headEnd/>
            <a:tailEnd/>
          </a:ln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marL="0" indent="0" algn="just">
              <a:spcBef>
                <a:spcPct val="0"/>
              </a:spcBef>
              <a:buFontTx/>
              <a:buNone/>
            </a:pPr>
            <a:r>
              <a:rPr lang="es-ES" sz="2000" b="1">
                <a:latin typeface="Tahoma" pitchFamily="34" charset="0"/>
              </a:rPr>
              <a:t>1. Consultas de apareamiento parcial.</a:t>
            </a:r>
          </a:p>
          <a:p>
            <a:pPr marL="0" indent="0" algn="just">
              <a:spcBef>
                <a:spcPct val="0"/>
              </a:spcBef>
              <a:buFontTx/>
              <a:buNone/>
            </a:pPr>
            <a:r>
              <a:rPr lang="es-ES" sz="2000">
                <a:latin typeface="Tahoma" pitchFamily="34" charset="0"/>
              </a:rPr>
              <a:t>Indices para los cuatro atributos: x1, x2, y1,  y2.</a:t>
            </a:r>
          </a:p>
          <a:p>
            <a:pPr marL="0" indent="0" algn="just">
              <a:spcBef>
                <a:spcPct val="0"/>
              </a:spcBef>
              <a:buFontTx/>
              <a:buNone/>
            </a:pPr>
            <a:endParaRPr lang="es-ES" sz="2000">
              <a:latin typeface="Tahoma" pitchFamily="34" charset="0"/>
            </a:endParaRPr>
          </a:p>
          <a:p>
            <a:pPr marL="0" indent="0" algn="just">
              <a:spcBef>
                <a:spcPct val="0"/>
              </a:spcBef>
              <a:buFontTx/>
              <a:buNone/>
            </a:pPr>
            <a:r>
              <a:rPr lang="es-ES" sz="2000">
                <a:latin typeface="Tahoma" pitchFamily="34" charset="0"/>
              </a:rPr>
              <a:t>Consulta: x1 = 5  and y1 = 6.</a:t>
            </a:r>
          </a:p>
          <a:p>
            <a:pPr marL="0" indent="0" algn="just">
              <a:spcBef>
                <a:spcPct val="0"/>
              </a:spcBef>
              <a:buFontTx/>
              <a:buNone/>
            </a:pPr>
            <a:r>
              <a:rPr lang="es-ES" sz="2000">
                <a:latin typeface="Tahoma" pitchFamily="34" charset="0"/>
              </a:rPr>
              <a:t>Costo :	Arbol de X1 + T</a:t>
            </a:r>
            <a:r>
              <a:rPr lang="es-ES" sz="2000" baseline="-25000">
                <a:latin typeface="Tahoma" pitchFamily="34" charset="0"/>
              </a:rPr>
              <a:t>x1 </a:t>
            </a:r>
            <a:r>
              <a:rPr lang="es-ES" sz="2000">
                <a:latin typeface="Tahoma" pitchFamily="34" charset="0"/>
              </a:rPr>
              <a:t>/ I</a:t>
            </a:r>
            <a:r>
              <a:rPr lang="es-ES" sz="2000" baseline="-25000">
                <a:latin typeface="Tahoma" pitchFamily="34" charset="0"/>
              </a:rPr>
              <a:t>x1</a:t>
            </a:r>
            <a:r>
              <a:rPr lang="es-ES" sz="2000">
                <a:latin typeface="Tahoma" pitchFamily="34" charset="0"/>
              </a:rPr>
              <a:t>.   ó</a:t>
            </a:r>
          </a:p>
          <a:p>
            <a:pPr marL="0" indent="0" algn="just">
              <a:spcBef>
                <a:spcPct val="0"/>
              </a:spcBef>
              <a:buFontTx/>
              <a:buNone/>
            </a:pPr>
            <a:r>
              <a:rPr lang="es-ES" sz="2000">
                <a:latin typeface="Tahoma" pitchFamily="34" charset="0"/>
              </a:rPr>
              <a:t>	Arbol de X1  +  arbol de Y1 + bloques con registros de la	intersección.</a:t>
            </a:r>
          </a:p>
          <a:p>
            <a:pPr marL="0" indent="0" algn="just">
              <a:spcBef>
                <a:spcPct val="0"/>
              </a:spcBef>
              <a:buFontTx/>
              <a:buNone/>
            </a:pPr>
            <a:r>
              <a:rPr lang="es-ES" sz="2000">
                <a:latin typeface="Tahoma" pitchFamily="34" charset="0"/>
              </a:rPr>
              <a:t>El número de registros recuperado es proporcional al número de registros que satisfacen cada condición , no al número de registros que hace parte de la respuesta.</a:t>
            </a:r>
          </a:p>
          <a:p>
            <a:pPr marL="0" indent="0" algn="just">
              <a:spcBef>
                <a:spcPct val="0"/>
              </a:spcBef>
              <a:buFontTx/>
              <a:buNone/>
            </a:pPr>
            <a:r>
              <a:rPr lang="es-ES" sz="2000">
                <a:latin typeface="Tahoma" pitchFamily="34" charset="0"/>
              </a:rPr>
              <a:t>Que pasa si hago  cluster por uno de los atributos ?</a:t>
            </a:r>
          </a:p>
          <a:p>
            <a:pPr marL="0" indent="0" algn="just">
              <a:spcBef>
                <a:spcPct val="0"/>
              </a:spcBef>
              <a:buFontTx/>
              <a:buNone/>
            </a:pPr>
            <a:endParaRPr lang="es-ES" sz="2000">
              <a:latin typeface="Tahoma" pitchFamily="34" charset="0"/>
            </a:endParaRPr>
          </a:p>
          <a:p>
            <a:pPr marL="0" indent="0" algn="just">
              <a:spcBef>
                <a:spcPct val="0"/>
              </a:spcBef>
              <a:buFontTx/>
              <a:buNone/>
            </a:pPr>
            <a:r>
              <a:rPr lang="es-ES" sz="2000" b="1">
                <a:latin typeface="Tahoma" pitchFamily="34" charset="0"/>
              </a:rPr>
              <a:t>2. Consultas por rango.</a:t>
            </a:r>
          </a:p>
          <a:p>
            <a:pPr marL="0" indent="0" algn="just">
              <a:spcBef>
                <a:spcPct val="0"/>
              </a:spcBef>
              <a:buFontTx/>
              <a:buNone/>
            </a:pPr>
            <a:endParaRPr lang="es-ES" sz="2000">
              <a:latin typeface="Tahoma" pitchFamily="34" charset="0"/>
            </a:endParaRPr>
          </a:p>
          <a:p>
            <a:pPr marL="0" indent="0" algn="just">
              <a:spcBef>
                <a:spcPct val="0"/>
              </a:spcBef>
              <a:buFontTx/>
              <a:buNone/>
            </a:pPr>
            <a:r>
              <a:rPr lang="es-ES" sz="2000">
                <a:latin typeface="Tahoma" pitchFamily="34" charset="0"/>
              </a:rPr>
              <a:t>El archivo aleatorio no es útil.</a:t>
            </a:r>
          </a:p>
          <a:p>
            <a:pPr marL="0" indent="0" algn="just">
              <a:spcBef>
                <a:spcPct val="0"/>
              </a:spcBef>
              <a:buFontTx/>
              <a:buNone/>
            </a:pPr>
            <a:r>
              <a:rPr lang="es-ES" sz="2000">
                <a:latin typeface="Tahoma" pitchFamily="34" charset="0"/>
              </a:rPr>
              <a:t>B-Tree : No es el óptimo teórico.</a:t>
            </a:r>
          </a:p>
        </p:txBody>
      </p:sp>
      <p:sp>
        <p:nvSpPr>
          <p:cNvPr id="152581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noFill/>
          <a:ln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defTabSz="762000"/>
            <a:r>
              <a:rPr lang="es-ES" sz="2000">
                <a:solidFill>
                  <a:schemeClr val="accent1"/>
                </a:solidFill>
                <a:latin typeface="Tahoma" pitchFamily="34" charset="0"/>
              </a:rPr>
              <a:t>Solución con esquemas tradicionales:</a:t>
            </a:r>
          </a:p>
        </p:txBody>
      </p:sp>
    </p:spTree>
  </p:cSld>
  <p:clrMapOvr>
    <a:masterClrMapping/>
  </p:clrMapOvr>
  <p:transition spd="slow">
    <p:cut/>
  </p:transition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ChangeArrowheads="1"/>
          </p:cNvSpPr>
          <p:nvPr/>
        </p:nvSpPr>
        <p:spPr bwMode="auto">
          <a:xfrm>
            <a:off x="717550" y="6237288"/>
            <a:ext cx="187801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27" name="Rectangle 3"/>
          <p:cNvSpPr>
            <a:spLocks noChangeArrowheads="1"/>
          </p:cNvSpPr>
          <p:nvPr/>
        </p:nvSpPr>
        <p:spPr bwMode="auto">
          <a:xfrm>
            <a:off x="3187700" y="6237288"/>
            <a:ext cx="27686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1200" y="1066800"/>
            <a:ext cx="7721600" cy="5181600"/>
          </a:xfrm>
          <a:noFill/>
          <a:ln>
            <a:miter lim="800000"/>
            <a:headEnd/>
            <a:tailEnd/>
          </a:ln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marL="0" indent="0" algn="just">
              <a:spcBef>
                <a:spcPct val="0"/>
              </a:spcBef>
              <a:buFontTx/>
              <a:buNone/>
            </a:pPr>
            <a:r>
              <a:rPr lang="es-ES" sz="2000">
                <a:latin typeface="Tahoma" pitchFamily="34" charset="0"/>
              </a:rPr>
              <a:t>1. Jeffrey D. Ullman.</a:t>
            </a:r>
            <a:r>
              <a:rPr lang="es-ES" sz="2000" i="1">
                <a:latin typeface="Tahoma" pitchFamily="34" charset="0"/>
              </a:rPr>
              <a:t>  Principles of  Database and Knowledge-Base System.  </a:t>
            </a:r>
            <a:r>
              <a:rPr lang="es-ES" sz="2000">
                <a:latin typeface="Tahoma" pitchFamily="34" charset="0"/>
              </a:rPr>
              <a:t>Volúmenes I.   Computer Science Press. 1988. Capítulo 6. </a:t>
            </a:r>
          </a:p>
          <a:p>
            <a:pPr marL="0" indent="0" algn="just">
              <a:spcBef>
                <a:spcPct val="0"/>
              </a:spcBef>
              <a:buFontTx/>
              <a:buNone/>
            </a:pPr>
            <a:r>
              <a:rPr lang="es-ES" sz="2000">
                <a:latin typeface="Tahoma" pitchFamily="34" charset="0"/>
              </a:rPr>
              <a:t> </a:t>
            </a:r>
          </a:p>
          <a:p>
            <a:pPr marL="0" indent="0" algn="just">
              <a:spcBef>
                <a:spcPct val="0"/>
              </a:spcBef>
              <a:buFontTx/>
              <a:buNone/>
            </a:pPr>
            <a:r>
              <a:rPr lang="es-ES" sz="2000">
                <a:latin typeface="Tahoma" pitchFamily="34" charset="0"/>
              </a:rPr>
              <a:t>2. Garcia-Molina Hector, Ulman J. D., Widom J. </a:t>
            </a:r>
            <a:r>
              <a:rPr lang="es-ES" sz="2000" i="1">
                <a:latin typeface="Tahoma" pitchFamily="34" charset="0"/>
              </a:rPr>
              <a:t>Database System Implementation. </a:t>
            </a:r>
            <a:r>
              <a:rPr lang="es-ES" sz="2000">
                <a:latin typeface="Tahoma" pitchFamily="34" charset="0"/>
              </a:rPr>
              <a:t> Prentice Hall.  New Jersey.2000.</a:t>
            </a:r>
          </a:p>
          <a:p>
            <a:pPr marL="0" indent="0">
              <a:spcBef>
                <a:spcPct val="0"/>
              </a:spcBef>
              <a:buFontTx/>
              <a:buNone/>
            </a:pPr>
            <a:endParaRPr lang="es-ES" sz="2000">
              <a:latin typeface="Tahoma" pitchFamily="34" charset="0"/>
            </a:endParaRPr>
          </a:p>
          <a:p>
            <a:pPr marL="0" indent="0" algn="just">
              <a:spcBef>
                <a:spcPct val="0"/>
              </a:spcBef>
              <a:buFontTx/>
              <a:buNone/>
            </a:pPr>
            <a:r>
              <a:rPr lang="es-ES" sz="2000">
                <a:latin typeface="Tahoma" pitchFamily="34" charset="0"/>
              </a:rPr>
              <a:t>3. Chan Chee-Yong and  Ioannidis Y.  </a:t>
            </a:r>
            <a:r>
              <a:rPr lang="es-ES" sz="2000" i="1">
                <a:latin typeface="Tahoma" pitchFamily="34" charset="0"/>
              </a:rPr>
              <a:t>Bitmap Index Design and Evaluation.</a:t>
            </a:r>
            <a:r>
              <a:rPr lang="es-ES" sz="2000">
                <a:latin typeface="Tahoma" pitchFamily="34" charset="0"/>
              </a:rPr>
              <a:t> In </a:t>
            </a:r>
            <a:r>
              <a:rPr lang="es-ES" sz="2000" i="1">
                <a:latin typeface="Tahoma" pitchFamily="34" charset="0"/>
              </a:rPr>
              <a:t>SIGMOD’98.</a:t>
            </a:r>
            <a:r>
              <a:rPr lang="es-ES" sz="2000">
                <a:latin typeface="Tahoma" pitchFamily="34" charset="0"/>
              </a:rPr>
              <a:t>  Pag. 359-366. Washington USA. June. 1998.</a:t>
            </a:r>
          </a:p>
          <a:p>
            <a:pPr marL="0" indent="0" algn="just">
              <a:spcBef>
                <a:spcPct val="0"/>
              </a:spcBef>
              <a:buFontTx/>
              <a:buNone/>
            </a:pPr>
            <a:endParaRPr lang="es-ES" sz="2000">
              <a:latin typeface="Tahoma" pitchFamily="34" charset="0"/>
            </a:endParaRPr>
          </a:p>
          <a:p>
            <a:pPr marL="0" indent="0" algn="just">
              <a:spcBef>
                <a:spcPct val="0"/>
              </a:spcBef>
              <a:buFontTx/>
              <a:buNone/>
            </a:pPr>
            <a:r>
              <a:rPr lang="es-ES" sz="2000">
                <a:latin typeface="Tahoma" pitchFamily="34" charset="0"/>
              </a:rPr>
              <a:t>4. Chen, Peter M.  Et. Al. </a:t>
            </a:r>
            <a:r>
              <a:rPr lang="es-ES" sz="2000" i="1">
                <a:latin typeface="Tahoma" pitchFamily="34" charset="0"/>
              </a:rPr>
              <a:t>RAID: High-Performance, Reliable Secondary Storage. </a:t>
            </a:r>
            <a:r>
              <a:rPr lang="es-ES" sz="2000">
                <a:latin typeface="Tahoma" pitchFamily="34" charset="0"/>
              </a:rPr>
              <a:t>ACM Computing Surveys. Vol. 26. # 2. 1994.</a:t>
            </a:r>
          </a:p>
          <a:p>
            <a:pPr marL="0" indent="0" algn="just">
              <a:spcBef>
                <a:spcPct val="0"/>
              </a:spcBef>
              <a:buFontTx/>
              <a:buNone/>
            </a:pPr>
            <a:endParaRPr lang="es-ES" sz="2000">
              <a:latin typeface="Tahoma" pitchFamily="34" charset="0"/>
            </a:endParaRPr>
          </a:p>
          <a:p>
            <a:pPr marL="0" indent="0" algn="just">
              <a:spcBef>
                <a:spcPct val="0"/>
              </a:spcBef>
              <a:buFontTx/>
              <a:buNone/>
            </a:pPr>
            <a:r>
              <a:rPr lang="es-ES" sz="2000">
                <a:latin typeface="Tahoma" pitchFamily="34" charset="0"/>
              </a:rPr>
              <a:t>5. Manuales Oracle8.  Oracle Corporation.</a:t>
            </a:r>
          </a:p>
          <a:p>
            <a:pPr marL="0" indent="0" algn="just">
              <a:spcBef>
                <a:spcPct val="0"/>
              </a:spcBef>
              <a:buFontTx/>
              <a:buNone/>
            </a:pPr>
            <a:endParaRPr lang="es-ES" sz="2000">
              <a:latin typeface="Tahoma" pitchFamily="34" charset="0"/>
            </a:endParaRPr>
          </a:p>
        </p:txBody>
      </p:sp>
      <p:sp>
        <p:nvSpPr>
          <p:cNvPr id="1546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609600"/>
          </a:xfrm>
          <a:noFill/>
          <a:ln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defTabSz="762000"/>
            <a:r>
              <a:rPr lang="es-ES" sz="2000">
                <a:solidFill>
                  <a:schemeClr val="accent1"/>
                </a:solidFill>
                <a:latin typeface="Tahoma" pitchFamily="34" charset="0"/>
              </a:rPr>
              <a:t>Bibliografía.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717550" y="6237288"/>
            <a:ext cx="187801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3187700" y="6237288"/>
            <a:ext cx="27686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28575"/>
            <a:ext cx="8382000" cy="6403975"/>
          </a:xfrm>
          <a:noFill/>
          <a:ln>
            <a:miter lim="800000"/>
            <a:headEnd/>
            <a:tailEnd/>
          </a:ln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marL="0" indent="0" algn="ctr">
              <a:spcBef>
                <a:spcPct val="0"/>
              </a:spcBef>
              <a:buFontTx/>
              <a:buNone/>
            </a:pPr>
            <a:r>
              <a:rPr lang="es-ES" sz="2000" b="1">
                <a:solidFill>
                  <a:srgbClr val="000066"/>
                </a:solidFill>
                <a:latin typeface="Arial" pitchFamily="34" charset="0"/>
              </a:rPr>
              <a:t>Archivo no ordenado.(Heap)</a:t>
            </a:r>
          </a:p>
          <a:p>
            <a:pPr marL="0" indent="0" algn="ctr">
              <a:spcBef>
                <a:spcPct val="0"/>
              </a:spcBef>
              <a:buFontTx/>
              <a:buNone/>
            </a:pPr>
            <a:endParaRPr lang="es-ES" sz="2000" b="1">
              <a:solidFill>
                <a:srgbClr val="000066"/>
              </a:solidFill>
              <a:latin typeface="Arial" pitchFamily="34" charset="0"/>
            </a:endParaRPr>
          </a:p>
          <a:p>
            <a:pPr marL="457200" lvl="1" indent="0" algn="just">
              <a:spcBef>
                <a:spcPct val="0"/>
              </a:spcBef>
              <a:buFont typeface="Wingdings" pitchFamily="2" charset="2"/>
              <a:buChar char="ü"/>
            </a:pPr>
            <a:r>
              <a:rPr lang="es-ES" sz="2000">
                <a:latin typeface="Book Antiqua" pitchFamily="18" charset="0"/>
              </a:rPr>
              <a:t>   S</a:t>
            </a:r>
            <a:r>
              <a:rPr lang="es-ES" sz="2000">
                <a:latin typeface="Tahoma" pitchFamily="34" charset="0"/>
              </a:rPr>
              <a:t>eparamos  para el archivo un determinado número de 	páginas en disco. Almacenamos los registros sin ningún orden en especial  dentro    de ellas. </a:t>
            </a:r>
          </a:p>
          <a:p>
            <a:pPr marL="457200" lvl="1" indent="0" algn="just">
              <a:spcBef>
                <a:spcPct val="0"/>
              </a:spcBef>
              <a:buFontTx/>
              <a:buNone/>
            </a:pPr>
            <a:endParaRPr lang="es-ES" sz="2000">
              <a:latin typeface="Tahoma" pitchFamily="34" charset="0"/>
            </a:endParaRPr>
          </a:p>
          <a:p>
            <a:pPr marL="457200" lvl="1" indent="0" algn="just">
              <a:spcBef>
                <a:spcPct val="0"/>
              </a:spcBef>
              <a:buFont typeface="Wingdings" pitchFamily="2" charset="2"/>
              <a:buChar char="ü"/>
            </a:pPr>
            <a:r>
              <a:rPr lang="es-ES" sz="2000">
                <a:latin typeface="Tahoma" pitchFamily="34" charset="0"/>
              </a:rPr>
              <a:t>  Cada página admite registros hasta alcanzar el el área libre reservada por página para la tabla </a:t>
            </a:r>
          </a:p>
          <a:p>
            <a:pPr marL="457200" lvl="1" indent="0" algn="just">
              <a:spcBef>
                <a:spcPct val="0"/>
              </a:spcBef>
              <a:buFontTx/>
              <a:buNone/>
            </a:pPr>
            <a:endParaRPr lang="es-ES" sz="1800">
              <a:latin typeface="Tahoma" pitchFamily="34" charset="0"/>
            </a:endParaRPr>
          </a:p>
          <a:p>
            <a:pPr marL="457200" lvl="1" indent="0" algn="just">
              <a:spcBef>
                <a:spcPct val="0"/>
              </a:spcBef>
              <a:buFont typeface="Wingdings" pitchFamily="2" charset="2"/>
              <a:buChar char="ü"/>
            </a:pPr>
            <a:r>
              <a:rPr lang="es-ES" sz="2000">
                <a:latin typeface="Tahoma" pitchFamily="34" charset="0"/>
              </a:rPr>
              <a:t>  Se almacena en el Diccionario de Datos información sobre las páginas asignadas al archivo.</a:t>
            </a:r>
          </a:p>
        </p:txBody>
      </p:sp>
      <p:graphicFrame>
        <p:nvGraphicFramePr>
          <p:cNvPr id="15365" name="Object 5"/>
          <p:cNvGraphicFramePr>
            <a:graphicFrameLocks/>
          </p:cNvGraphicFramePr>
          <p:nvPr/>
        </p:nvGraphicFramePr>
        <p:xfrm>
          <a:off x="2590800" y="3429000"/>
          <a:ext cx="3606800" cy="2921000"/>
        </p:xfrm>
        <a:graphic>
          <a:graphicData uri="http://schemas.openxmlformats.org/presentationml/2006/ole">
            <p:oleObj spid="_x0000_s15365" name="Imagen" r:id="rId4" imgW="3606480" imgH="2920680" progId="Word.Picture.8">
              <p:embed/>
            </p:oleObj>
          </a:graphicData>
        </a:graphic>
      </p:graphicFrame>
      <p:graphicFrame>
        <p:nvGraphicFramePr>
          <p:cNvPr id="15366" name="Object 6">
            <a:hlinkClick r:id="" action="ppaction://ole?verb=0"/>
          </p:cNvPr>
          <p:cNvGraphicFramePr>
            <a:graphicFrameLocks/>
          </p:cNvGraphicFramePr>
          <p:nvPr/>
        </p:nvGraphicFramePr>
        <p:xfrm>
          <a:off x="6934200" y="3962400"/>
          <a:ext cx="330200" cy="330200"/>
        </p:xfrm>
        <a:graphic>
          <a:graphicData uri="http://schemas.openxmlformats.org/presentationml/2006/ole">
            <p:oleObj spid="_x0000_s15366" name="Media Clip" r:id="rId5" imgW="330120" imgH="330120" progId="Package">
              <p:embed/>
            </p:oleObj>
          </a:graphicData>
        </a:graphic>
      </p:graphicFrame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717550" y="6237288"/>
            <a:ext cx="187801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3187700" y="6237288"/>
            <a:ext cx="27686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7550" y="28575"/>
            <a:ext cx="7708900" cy="6403975"/>
          </a:xfrm>
          <a:noFill/>
          <a:ln>
            <a:miter lim="800000"/>
            <a:headEnd/>
            <a:tailEnd/>
          </a:ln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marL="0" indent="0" algn="ctr">
              <a:spcBef>
                <a:spcPct val="0"/>
              </a:spcBef>
              <a:buFontTx/>
              <a:buNone/>
            </a:pPr>
            <a:r>
              <a:rPr lang="es-ES" sz="2000" b="1">
                <a:solidFill>
                  <a:srgbClr val="000066"/>
                </a:solidFill>
                <a:latin typeface="Arial" pitchFamily="34" charset="0"/>
              </a:rPr>
              <a:t>Archivo no ordenado.(Heap)</a:t>
            </a:r>
          </a:p>
          <a:p>
            <a:pPr marL="0" indent="0" algn="ctr">
              <a:spcBef>
                <a:spcPct val="0"/>
              </a:spcBef>
              <a:buFontTx/>
              <a:buNone/>
            </a:pPr>
            <a:endParaRPr lang="es-ES" sz="2000">
              <a:latin typeface="Arial" pitchFamily="34" charset="0"/>
            </a:endParaRPr>
          </a:p>
          <a:p>
            <a:pPr marL="0" indent="0" algn="just">
              <a:spcBef>
                <a:spcPct val="0"/>
              </a:spcBef>
              <a:buFontTx/>
              <a:buNone/>
            </a:pPr>
            <a:r>
              <a:rPr lang="es-ES" sz="2000" i="1">
                <a:solidFill>
                  <a:srgbClr val="990033"/>
                </a:solidFill>
                <a:latin typeface="Tahoma" pitchFamily="34" charset="0"/>
              </a:rPr>
              <a:t>Alternativas para recuperar un registro:</a:t>
            </a:r>
          </a:p>
          <a:p>
            <a:pPr marL="0" indent="0" algn="just">
              <a:spcBef>
                <a:spcPct val="0"/>
              </a:spcBef>
              <a:buFontTx/>
              <a:buNone/>
            </a:pPr>
            <a:endParaRPr lang="es-ES" sz="2000">
              <a:solidFill>
                <a:srgbClr val="990033"/>
              </a:solidFill>
              <a:latin typeface="Tahoma" pitchFamily="34" charset="0"/>
            </a:endParaRPr>
          </a:p>
          <a:p>
            <a:pPr marL="190500" lvl="1" indent="0" algn="just">
              <a:spcBef>
                <a:spcPct val="0"/>
              </a:spcBef>
              <a:buFont typeface="Wingdings" pitchFamily="2" charset="2"/>
              <a:buChar char="ü"/>
            </a:pPr>
            <a:r>
              <a:rPr lang="es-ES" sz="2000">
                <a:latin typeface="Tahoma" pitchFamily="34" charset="0"/>
              </a:rPr>
              <a:t>  Recorro todas las páginas y leo su contenido.</a:t>
            </a:r>
          </a:p>
          <a:p>
            <a:pPr marL="190500" lvl="1" indent="0" algn="just">
              <a:spcBef>
                <a:spcPct val="0"/>
              </a:spcBef>
              <a:buFont typeface="Wingdings" pitchFamily="2" charset="2"/>
              <a:buChar char="ü"/>
            </a:pPr>
            <a:r>
              <a:rPr lang="es-ES" sz="2000">
                <a:latin typeface="Tahoma" pitchFamily="34" charset="0"/>
              </a:rPr>
              <a:t>  Conozco previamente su </a:t>
            </a:r>
            <a:r>
              <a:rPr lang="es-ES" sz="2000" i="1">
                <a:latin typeface="Tahoma" pitchFamily="34" charset="0"/>
              </a:rPr>
              <a:t>record-id. </a:t>
            </a:r>
            <a:endParaRPr lang="es-ES" sz="2000">
              <a:latin typeface="Tahoma" pitchFamily="34" charset="0"/>
            </a:endParaRPr>
          </a:p>
          <a:p>
            <a:pPr marL="190500" lvl="1" indent="0" algn="just">
              <a:spcBef>
                <a:spcPct val="0"/>
              </a:spcBef>
              <a:buFont typeface="Wingdings" pitchFamily="2" charset="2"/>
              <a:buChar char="ü"/>
            </a:pPr>
            <a:r>
              <a:rPr lang="es-ES" sz="2000">
                <a:latin typeface="Tahoma" pitchFamily="34" charset="0"/>
              </a:rPr>
              <a:t>  Utilizo algún índice que me indique su  ubicación.</a:t>
            </a:r>
          </a:p>
          <a:p>
            <a:pPr marL="0" indent="0" algn="just">
              <a:spcBef>
                <a:spcPct val="0"/>
              </a:spcBef>
              <a:buFontTx/>
              <a:buNone/>
            </a:pPr>
            <a:endParaRPr lang="es-ES" sz="2000">
              <a:latin typeface="Tahoma" pitchFamily="34" charset="0"/>
            </a:endParaRPr>
          </a:p>
          <a:p>
            <a:pPr marL="0" indent="0" algn="just">
              <a:spcBef>
                <a:spcPct val="0"/>
              </a:spcBef>
              <a:buFontTx/>
              <a:buNone/>
            </a:pPr>
            <a:r>
              <a:rPr lang="es-ES" sz="2000" i="1">
                <a:solidFill>
                  <a:srgbClr val="990033"/>
                </a:solidFill>
                <a:latin typeface="Tahoma" pitchFamily="34" charset="0"/>
              </a:rPr>
              <a:t>Eficiencia para la primera alternativa:</a:t>
            </a:r>
          </a:p>
          <a:p>
            <a:pPr marL="0" indent="0" algn="just">
              <a:spcBef>
                <a:spcPct val="0"/>
              </a:spcBef>
              <a:buFontTx/>
              <a:buNone/>
            </a:pPr>
            <a:endParaRPr lang="es-ES" sz="2000" i="1">
              <a:solidFill>
                <a:srgbClr val="990033"/>
              </a:solidFill>
              <a:latin typeface="Tahoma" pitchFamily="34" charset="0"/>
            </a:endParaRPr>
          </a:p>
          <a:p>
            <a:pPr marL="0" indent="0" algn="just">
              <a:spcBef>
                <a:spcPct val="0"/>
              </a:spcBef>
              <a:buFontTx/>
              <a:buNone/>
            </a:pPr>
            <a:r>
              <a:rPr lang="es-ES" sz="2000">
                <a:latin typeface="Tahoma" pitchFamily="34" charset="0"/>
              </a:rPr>
              <a:t>Sea 	n 	: número de registros por almacenar.  </a:t>
            </a:r>
          </a:p>
          <a:p>
            <a:pPr marL="0" indent="0" algn="just">
              <a:spcBef>
                <a:spcPct val="0"/>
              </a:spcBef>
              <a:buFontTx/>
              <a:buNone/>
            </a:pPr>
            <a:r>
              <a:rPr lang="es-ES" sz="2000">
                <a:latin typeface="Tahoma" pitchFamily="34" charset="0"/>
              </a:rPr>
              <a:t>	R 	: número promedio de registros por bloque.</a:t>
            </a:r>
          </a:p>
          <a:p>
            <a:pPr marL="0" indent="0" algn="just">
              <a:buFontTx/>
              <a:buNone/>
            </a:pPr>
            <a:r>
              <a:rPr lang="es-ES" sz="2000">
                <a:latin typeface="Tahoma" pitchFamily="34" charset="0"/>
              </a:rPr>
              <a:t>	páginas que ocupa el  archivo : </a:t>
            </a:r>
            <a:r>
              <a:rPr lang="es-ES" sz="2000">
                <a:latin typeface="Symbol" pitchFamily="18" charset="2"/>
              </a:rPr>
              <a:t>é</a:t>
            </a:r>
            <a:r>
              <a:rPr lang="es-ES" sz="2000">
                <a:latin typeface="Tahoma" pitchFamily="34" charset="0"/>
              </a:rPr>
              <a:t>n/R</a:t>
            </a:r>
            <a:r>
              <a:rPr lang="es-ES" sz="2000">
                <a:latin typeface="Symbol" pitchFamily="18" charset="2"/>
              </a:rPr>
              <a:t>ù  </a:t>
            </a:r>
            <a:endParaRPr lang="es-ES" sz="2000">
              <a:latin typeface="Tahoma" pitchFamily="34" charset="0"/>
            </a:endParaRPr>
          </a:p>
          <a:p>
            <a:pPr marL="0" indent="0" algn="just">
              <a:spcBef>
                <a:spcPct val="0"/>
              </a:spcBef>
              <a:buFontTx/>
              <a:buNone/>
            </a:pPr>
            <a:endParaRPr lang="es-ES" sz="2000">
              <a:latin typeface="Tahoma" pitchFamily="34" charset="0"/>
            </a:endParaRPr>
          </a:p>
          <a:p>
            <a:pPr marL="0" indent="0" algn="just">
              <a:spcBef>
                <a:spcPct val="0"/>
              </a:spcBef>
              <a:buFontTx/>
              <a:buNone/>
            </a:pPr>
            <a:endParaRPr lang="es-ES" sz="2000" u="sng">
              <a:latin typeface="Tahoma" pitchFamily="34" charset="0"/>
            </a:endParaRPr>
          </a:p>
          <a:p>
            <a:pPr marL="0" indent="0" algn="just">
              <a:spcBef>
                <a:spcPct val="0"/>
              </a:spcBef>
              <a:buFontTx/>
              <a:buNone/>
            </a:pPr>
            <a:r>
              <a:rPr lang="es-ES" sz="2000" u="sng">
                <a:latin typeface="Tahoma" pitchFamily="34" charset="0"/>
              </a:rPr>
              <a:t>Costo de una consulta : </a:t>
            </a:r>
            <a:endParaRPr lang="es-ES" sz="2000">
              <a:latin typeface="Tahoma" pitchFamily="34" charset="0"/>
            </a:endParaRPr>
          </a:p>
          <a:p>
            <a:pPr marL="0" indent="0" algn="just">
              <a:spcBef>
                <a:spcPct val="0"/>
              </a:spcBef>
              <a:buFontTx/>
              <a:buNone/>
            </a:pPr>
            <a:r>
              <a:rPr lang="es-ES" sz="2000">
                <a:latin typeface="Tahoma" pitchFamily="34" charset="0"/>
              </a:rPr>
              <a:t>	</a:t>
            </a:r>
            <a:r>
              <a:rPr lang="es-ES" sz="2000">
                <a:solidFill>
                  <a:srgbClr val="003300"/>
                </a:solidFill>
                <a:latin typeface="Tahoma" pitchFamily="34" charset="0"/>
              </a:rPr>
              <a:t>Exitosa: 	  </a:t>
            </a:r>
            <a:r>
              <a:rPr lang="es-ES" sz="2000">
                <a:solidFill>
                  <a:srgbClr val="003300"/>
                </a:solidFill>
                <a:latin typeface="Symbol" pitchFamily="18" charset="2"/>
              </a:rPr>
              <a:t>é</a:t>
            </a:r>
            <a:r>
              <a:rPr lang="es-ES" sz="2000">
                <a:solidFill>
                  <a:srgbClr val="003300"/>
                </a:solidFill>
                <a:latin typeface="Tahoma" pitchFamily="34" charset="0"/>
              </a:rPr>
              <a:t>n/2R </a:t>
            </a:r>
            <a:r>
              <a:rPr lang="es-ES" sz="2000">
                <a:solidFill>
                  <a:srgbClr val="003300"/>
                </a:solidFill>
                <a:latin typeface="Symbol" pitchFamily="18" charset="2"/>
              </a:rPr>
              <a:t>ù   </a:t>
            </a:r>
            <a:endParaRPr lang="es-ES" sz="2000">
              <a:solidFill>
                <a:srgbClr val="003300"/>
              </a:solidFill>
              <a:latin typeface="Tahoma" pitchFamily="34" charset="0"/>
            </a:endParaRPr>
          </a:p>
          <a:p>
            <a:pPr marL="0" indent="0" algn="just">
              <a:spcBef>
                <a:spcPct val="0"/>
              </a:spcBef>
              <a:buFontTx/>
              <a:buNone/>
            </a:pPr>
            <a:r>
              <a:rPr lang="es-ES" sz="2000">
                <a:solidFill>
                  <a:srgbClr val="003300"/>
                </a:solidFill>
                <a:latin typeface="Tahoma" pitchFamily="34" charset="0"/>
              </a:rPr>
              <a:t>   	No exitosa : 	  </a:t>
            </a:r>
            <a:r>
              <a:rPr lang="es-ES" sz="2000">
                <a:solidFill>
                  <a:srgbClr val="003300"/>
                </a:solidFill>
                <a:latin typeface="Symbol" pitchFamily="18" charset="2"/>
              </a:rPr>
              <a:t>é</a:t>
            </a:r>
            <a:r>
              <a:rPr lang="es-ES" sz="2000">
                <a:solidFill>
                  <a:srgbClr val="003300"/>
                </a:solidFill>
                <a:latin typeface="Tahoma" pitchFamily="34" charset="0"/>
              </a:rPr>
              <a:t> n/R</a:t>
            </a:r>
            <a:r>
              <a:rPr lang="es-ES" sz="2000">
                <a:solidFill>
                  <a:srgbClr val="003300"/>
                </a:solidFill>
                <a:latin typeface="Symbol" pitchFamily="18" charset="2"/>
              </a:rPr>
              <a:t>ù                            </a:t>
            </a:r>
            <a:endParaRPr lang="es-ES" sz="2000">
              <a:solidFill>
                <a:srgbClr val="003300"/>
              </a:solidFill>
              <a:latin typeface="Tahoma" pitchFamily="34" charset="0"/>
            </a:endParaRPr>
          </a:p>
          <a:p>
            <a:pPr marL="0" indent="0" algn="just">
              <a:spcBef>
                <a:spcPct val="0"/>
              </a:spcBef>
              <a:buFontTx/>
              <a:buNone/>
            </a:pPr>
            <a:endParaRPr lang="es-ES" sz="2000">
              <a:solidFill>
                <a:srgbClr val="003300"/>
              </a:solidFill>
              <a:latin typeface="Tahoma" pitchFamily="34" charset="0"/>
            </a:endParaRPr>
          </a:p>
        </p:txBody>
      </p:sp>
      <p:graphicFrame>
        <p:nvGraphicFramePr>
          <p:cNvPr id="17413" name="Object 5">
            <a:hlinkClick r:id="" action="ppaction://ole?verb=0"/>
          </p:cNvPr>
          <p:cNvGraphicFramePr>
            <a:graphicFrameLocks/>
          </p:cNvGraphicFramePr>
          <p:nvPr/>
        </p:nvGraphicFramePr>
        <p:xfrm>
          <a:off x="7010400" y="3124200"/>
          <a:ext cx="330200" cy="330200"/>
        </p:xfrm>
        <a:graphic>
          <a:graphicData uri="http://schemas.openxmlformats.org/presentationml/2006/ole">
            <p:oleObj spid="_x0000_s17413" name="Media Clip" r:id="rId4" imgW="330120" imgH="330120" progId="Package">
              <p:embed/>
            </p:oleObj>
          </a:graphicData>
        </a:graphic>
      </p:graphicFrame>
      <p:graphicFrame>
        <p:nvGraphicFramePr>
          <p:cNvPr id="17414" name="Object 6">
            <a:hlinkClick r:id="" action="ppaction://ole?verb=0"/>
          </p:cNvPr>
          <p:cNvGraphicFramePr>
            <a:graphicFrameLocks/>
          </p:cNvGraphicFramePr>
          <p:nvPr/>
        </p:nvGraphicFramePr>
        <p:xfrm>
          <a:off x="4572000" y="5181600"/>
          <a:ext cx="330200" cy="330200"/>
        </p:xfrm>
        <a:graphic>
          <a:graphicData uri="http://schemas.openxmlformats.org/presentationml/2006/ole">
            <p:oleObj spid="_x0000_s17414" name="Media Clip" r:id="rId5" imgW="330120" imgH="330120" progId="Package">
              <p:embed/>
            </p:oleObj>
          </a:graphicData>
        </a:graphic>
      </p:graphicFrame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717550" y="6237288"/>
            <a:ext cx="187801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459" name="Rectangle 3"/>
          <p:cNvSpPr>
            <a:spLocks noChangeArrowheads="1"/>
          </p:cNvSpPr>
          <p:nvPr/>
        </p:nvSpPr>
        <p:spPr bwMode="auto">
          <a:xfrm>
            <a:off x="3187700" y="6237288"/>
            <a:ext cx="27686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19100" y="146050"/>
            <a:ext cx="8305800" cy="6026150"/>
          </a:xfrm>
          <a:noFill/>
          <a:ln>
            <a:miter lim="800000"/>
            <a:headEnd/>
            <a:tailEnd/>
          </a:ln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marL="0" indent="0"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s-ES" sz="2000" b="1">
                <a:solidFill>
                  <a:srgbClr val="000066"/>
                </a:solidFill>
                <a:latin typeface="Arial" pitchFamily="34" charset="0"/>
              </a:rPr>
              <a:t>Archivo no ordenado.(Heap)</a:t>
            </a:r>
            <a:r>
              <a:rPr lang="es-ES" sz="2000" b="1">
                <a:solidFill>
                  <a:srgbClr val="000066"/>
                </a:solidFill>
                <a:latin typeface="Book Antiqua" pitchFamily="18" charset="0"/>
              </a:rPr>
              <a:t> </a:t>
            </a:r>
            <a:r>
              <a:rPr lang="es-ES" sz="1800" b="1">
                <a:solidFill>
                  <a:srgbClr val="000066"/>
                </a:solidFill>
                <a:latin typeface="Book Antiqua" pitchFamily="18" charset="0"/>
              </a:rPr>
              <a:t>	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s-ES" sz="1800" b="1" u="sng">
              <a:solidFill>
                <a:srgbClr val="000066"/>
              </a:solidFill>
              <a:latin typeface="Tahoma" pitchFamily="34" charset="0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s-ES" sz="1800" u="sng">
              <a:latin typeface="Tahoma" pitchFamily="34" charset="0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s-ES" sz="1800" u="sng">
                <a:solidFill>
                  <a:srgbClr val="990033"/>
                </a:solidFill>
                <a:latin typeface="Tahoma" pitchFamily="34" charset="0"/>
              </a:rPr>
              <a:t>Costo de una inserción: 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s-ES" sz="1800" u="sng">
              <a:solidFill>
                <a:srgbClr val="990033"/>
              </a:solidFill>
              <a:latin typeface="Tahoma" pitchFamily="34" charset="0"/>
            </a:endParaRPr>
          </a:p>
          <a:p>
            <a:pPr marL="457200" lvl="1" indent="0">
              <a:lnSpc>
                <a:spcPct val="90000"/>
              </a:lnSpc>
              <a:spcBef>
                <a:spcPct val="0"/>
              </a:spcBef>
              <a:spcAft>
                <a:spcPct val="50000"/>
              </a:spcAft>
              <a:buFont typeface="Wingdings" pitchFamily="2" charset="2"/>
              <a:buChar char="ü"/>
            </a:pPr>
            <a:r>
              <a:rPr lang="es-ES" sz="1800">
                <a:latin typeface="Tahoma" pitchFamily="34" charset="0"/>
              </a:rPr>
              <a:t>  Se verifica no existencia  del registro.  (  </a:t>
            </a:r>
            <a:r>
              <a:rPr lang="es-ES" sz="1800">
                <a:latin typeface="Symbol" pitchFamily="18" charset="2"/>
              </a:rPr>
              <a:t>é</a:t>
            </a:r>
            <a:r>
              <a:rPr lang="es-ES" sz="1800">
                <a:latin typeface="Tahoma" pitchFamily="34" charset="0"/>
              </a:rPr>
              <a:t> n/R</a:t>
            </a:r>
            <a:r>
              <a:rPr lang="es-ES" sz="1800">
                <a:latin typeface="Symbol" pitchFamily="18" charset="2"/>
              </a:rPr>
              <a:t>ù</a:t>
            </a:r>
            <a:r>
              <a:rPr lang="es-ES" sz="1800">
                <a:latin typeface="Tahoma" pitchFamily="34" charset="0"/>
              </a:rPr>
              <a:t>  )</a:t>
            </a:r>
          </a:p>
          <a:p>
            <a:pPr marL="457200" lvl="1" indent="0">
              <a:lnSpc>
                <a:spcPct val="9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es-ES" sz="1800">
                <a:latin typeface="Tahoma" pitchFamily="34" charset="0"/>
              </a:rPr>
              <a:t>  Se agrega  en la  última página con espacio libre.  ( 1 )</a:t>
            </a:r>
          </a:p>
          <a:p>
            <a:pPr marL="457200" lvl="1" indent="0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s-ES" sz="1800">
              <a:latin typeface="Tahoma" pitchFamily="34" charset="0"/>
            </a:endParaRPr>
          </a:p>
          <a:p>
            <a:pPr marL="457200" lvl="1" indent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s-ES" sz="1800">
                <a:solidFill>
                  <a:srgbClr val="003300"/>
                </a:solidFill>
                <a:latin typeface="Tahoma" pitchFamily="34" charset="0"/>
              </a:rPr>
              <a:t>	   Costo :  </a:t>
            </a:r>
            <a:r>
              <a:rPr lang="es-ES" sz="1800">
                <a:solidFill>
                  <a:srgbClr val="003300"/>
                </a:solidFill>
                <a:latin typeface="Symbol" pitchFamily="18" charset="2"/>
              </a:rPr>
              <a:t>é</a:t>
            </a:r>
            <a:r>
              <a:rPr lang="es-ES" sz="1800">
                <a:solidFill>
                  <a:srgbClr val="003300"/>
                </a:solidFill>
                <a:latin typeface="Tahoma" pitchFamily="34" charset="0"/>
              </a:rPr>
              <a:t> n/R</a:t>
            </a:r>
            <a:r>
              <a:rPr lang="es-ES" sz="1800">
                <a:solidFill>
                  <a:srgbClr val="003300"/>
                </a:solidFill>
                <a:latin typeface="Symbol" pitchFamily="18" charset="2"/>
              </a:rPr>
              <a:t>ù</a:t>
            </a:r>
            <a:r>
              <a:rPr lang="es-ES" sz="1800">
                <a:solidFill>
                  <a:srgbClr val="003300"/>
                </a:solidFill>
                <a:latin typeface="Tahoma" pitchFamily="34" charset="0"/>
              </a:rPr>
              <a:t>  +  1.</a:t>
            </a:r>
          </a:p>
          <a:p>
            <a:pPr marL="0" indent="0" algn="just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s-ES" sz="1800" u="sng">
              <a:latin typeface="Tahoma" pitchFamily="34" charset="0"/>
            </a:endParaRPr>
          </a:p>
          <a:p>
            <a:pPr marL="0" indent="0" algn="just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s-ES" sz="1800" u="sng">
              <a:latin typeface="Tahoma" pitchFamily="34" charset="0"/>
            </a:endParaRPr>
          </a:p>
          <a:p>
            <a:pPr marL="0" indent="0" algn="just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s-ES" sz="1800" u="sng">
                <a:solidFill>
                  <a:srgbClr val="990033"/>
                </a:solidFill>
                <a:latin typeface="Tahoma" pitchFamily="34" charset="0"/>
              </a:rPr>
              <a:t>Costo de un borrado y de una actualización </a:t>
            </a:r>
            <a:r>
              <a:rPr lang="es-ES" sz="1800">
                <a:solidFill>
                  <a:srgbClr val="990033"/>
                </a:solidFill>
                <a:latin typeface="Tahoma" pitchFamily="34" charset="0"/>
              </a:rPr>
              <a:t>:</a:t>
            </a:r>
          </a:p>
          <a:p>
            <a:pPr marL="0" indent="0" algn="just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s-ES" sz="1800">
              <a:solidFill>
                <a:srgbClr val="990033"/>
              </a:solidFill>
              <a:latin typeface="Tahoma" pitchFamily="34" charset="0"/>
            </a:endParaRPr>
          </a:p>
          <a:p>
            <a:pPr marL="0" indent="0" algn="just">
              <a:lnSpc>
                <a:spcPct val="90000"/>
              </a:lnSpc>
              <a:spcBef>
                <a:spcPct val="0"/>
              </a:spcBef>
            </a:pPr>
            <a:r>
              <a:rPr lang="es-ES" sz="2000">
                <a:latin typeface="Tahoma" pitchFamily="34" charset="0"/>
              </a:rPr>
              <a:t> </a:t>
            </a:r>
            <a:r>
              <a:rPr lang="es-ES" sz="2000">
                <a:solidFill>
                  <a:srgbClr val="000066"/>
                </a:solidFill>
                <a:latin typeface="Tahoma" pitchFamily="34" charset="0"/>
              </a:rPr>
              <a:t>Si éxito</a:t>
            </a:r>
            <a:r>
              <a:rPr lang="es-ES" sz="2000">
                <a:latin typeface="Tahoma" pitchFamily="34" charset="0"/>
              </a:rPr>
              <a:t>: Se busca el registro y luego se escribe el bloque   modificado</a:t>
            </a:r>
            <a:r>
              <a:rPr lang="es-ES" sz="2000">
                <a:latin typeface="Book Antiqua" pitchFamily="18" charset="0"/>
              </a:rPr>
              <a:t>.</a:t>
            </a:r>
          </a:p>
          <a:p>
            <a:pPr marL="0" indent="0" algn="just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s-ES" sz="2000">
                <a:latin typeface="Tahoma" pitchFamily="34" charset="0"/>
              </a:rPr>
              <a:t> </a:t>
            </a:r>
            <a:r>
              <a:rPr lang="es-ES" sz="2000">
                <a:solidFill>
                  <a:srgbClr val="003300"/>
                </a:solidFill>
                <a:latin typeface="Tahoma" pitchFamily="34" charset="0"/>
              </a:rPr>
              <a:t> 	    Costo: </a:t>
            </a:r>
            <a:r>
              <a:rPr lang="es-ES" sz="2000">
                <a:solidFill>
                  <a:srgbClr val="003300"/>
                </a:solidFill>
                <a:latin typeface="Symbol" pitchFamily="18" charset="2"/>
              </a:rPr>
              <a:t>é</a:t>
            </a:r>
            <a:r>
              <a:rPr lang="es-ES" sz="2000">
                <a:solidFill>
                  <a:srgbClr val="003300"/>
                </a:solidFill>
                <a:latin typeface="Tahoma" pitchFamily="34" charset="0"/>
              </a:rPr>
              <a:t> n/2R </a:t>
            </a:r>
            <a:r>
              <a:rPr lang="es-ES" sz="2000">
                <a:solidFill>
                  <a:srgbClr val="003300"/>
                </a:solidFill>
                <a:latin typeface="Symbol" pitchFamily="18" charset="2"/>
              </a:rPr>
              <a:t>ù</a:t>
            </a:r>
            <a:r>
              <a:rPr lang="es-ES" sz="2000">
                <a:solidFill>
                  <a:srgbClr val="003300"/>
                </a:solidFill>
                <a:latin typeface="Tahoma" pitchFamily="34" charset="0"/>
              </a:rPr>
              <a:t> + 1.</a:t>
            </a:r>
            <a:r>
              <a:rPr lang="es-ES" sz="2000">
                <a:latin typeface="Tahoma" pitchFamily="34" charset="0"/>
              </a:rPr>
              <a:t>	</a:t>
            </a:r>
          </a:p>
          <a:p>
            <a:pPr marL="0" indent="0" algn="just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s-ES" sz="2000">
              <a:latin typeface="Tahoma" pitchFamily="34" charset="0"/>
            </a:endParaRPr>
          </a:p>
          <a:p>
            <a:pPr marL="0" indent="0" algn="just">
              <a:lnSpc>
                <a:spcPct val="90000"/>
              </a:lnSpc>
              <a:spcBef>
                <a:spcPct val="0"/>
              </a:spcBef>
            </a:pPr>
            <a:r>
              <a:rPr lang="es-ES" sz="2000">
                <a:latin typeface="Tahoma" pitchFamily="34" charset="0"/>
              </a:rPr>
              <a:t> </a:t>
            </a:r>
            <a:r>
              <a:rPr lang="es-ES" sz="2000">
                <a:solidFill>
                  <a:srgbClr val="000066"/>
                </a:solidFill>
                <a:latin typeface="Tahoma" pitchFamily="34" charset="0"/>
              </a:rPr>
              <a:t>No éxito</a:t>
            </a:r>
            <a:r>
              <a:rPr lang="es-ES" sz="2000">
                <a:latin typeface="Tahoma" pitchFamily="34" charset="0"/>
              </a:rPr>
              <a:t> : Se busca el registro sin éxito.</a:t>
            </a:r>
          </a:p>
          <a:p>
            <a:pPr marL="0" indent="0" algn="just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s-ES" sz="2000">
                <a:solidFill>
                  <a:srgbClr val="003300"/>
                </a:solidFill>
                <a:latin typeface="Tahoma" pitchFamily="34" charset="0"/>
              </a:rPr>
              <a:t>   	      Costo: </a:t>
            </a:r>
            <a:r>
              <a:rPr lang="es-ES" sz="2000">
                <a:solidFill>
                  <a:srgbClr val="003300"/>
                </a:solidFill>
                <a:latin typeface="Book Antiqua" pitchFamily="18" charset="0"/>
              </a:rPr>
              <a:t> </a:t>
            </a:r>
            <a:r>
              <a:rPr lang="es-ES" sz="2000">
                <a:solidFill>
                  <a:srgbClr val="003300"/>
                </a:solidFill>
                <a:latin typeface="Symbol" pitchFamily="18" charset="2"/>
              </a:rPr>
              <a:t>é </a:t>
            </a:r>
            <a:r>
              <a:rPr lang="es-ES" sz="2000">
                <a:solidFill>
                  <a:srgbClr val="003300"/>
                </a:solidFill>
                <a:latin typeface="Tahoma" pitchFamily="34" charset="0"/>
              </a:rPr>
              <a:t>n</a:t>
            </a:r>
            <a:r>
              <a:rPr lang="es-ES" sz="2000">
                <a:solidFill>
                  <a:srgbClr val="003300"/>
                </a:solidFill>
                <a:latin typeface="Book Antiqua" pitchFamily="18" charset="0"/>
              </a:rPr>
              <a:t>/R</a:t>
            </a:r>
            <a:r>
              <a:rPr lang="es-ES" sz="2000">
                <a:solidFill>
                  <a:srgbClr val="003300"/>
                </a:solidFill>
                <a:latin typeface="Symbol" pitchFamily="18" charset="2"/>
              </a:rPr>
              <a:t> ù.</a:t>
            </a:r>
          </a:p>
          <a:p>
            <a:pPr marL="0" indent="0" algn="just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s-ES" sz="2000">
              <a:solidFill>
                <a:srgbClr val="003300"/>
              </a:solidFill>
              <a:latin typeface="Symbol" pitchFamily="18" charset="2"/>
            </a:endParaRPr>
          </a:p>
          <a:p>
            <a:pPr marL="0" indent="0" algn="just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s-ES" sz="1800">
              <a:latin typeface="Symbol" pitchFamily="18" charset="2"/>
            </a:endParaRPr>
          </a:p>
          <a:p>
            <a:pPr marL="0" indent="0" algn="just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s-ES" sz="1800" u="sng">
              <a:latin typeface="Symbol" pitchFamily="18" charset="2"/>
            </a:endParaRPr>
          </a:p>
          <a:p>
            <a:pPr marL="0" indent="0" algn="just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s-ES" sz="1800">
                <a:solidFill>
                  <a:srgbClr val="000066"/>
                </a:solidFill>
                <a:latin typeface="Tahoma" pitchFamily="34" charset="0"/>
              </a:rPr>
              <a:t>          Sin conozco el </a:t>
            </a:r>
            <a:r>
              <a:rPr lang="es-ES" sz="1800" i="1">
                <a:solidFill>
                  <a:srgbClr val="000066"/>
                </a:solidFill>
                <a:latin typeface="Tahoma" pitchFamily="34" charset="0"/>
              </a:rPr>
              <a:t>record-id</a:t>
            </a:r>
            <a:r>
              <a:rPr lang="es-ES" sz="1800">
                <a:solidFill>
                  <a:srgbClr val="000066"/>
                </a:solidFill>
                <a:latin typeface="Tahoma" pitchFamily="34" charset="0"/>
              </a:rPr>
              <a:t> solo requiero leer una página.	</a:t>
            </a:r>
            <a:r>
              <a:rPr lang="es-ES" sz="1800">
                <a:latin typeface="Tahoma" pitchFamily="34" charset="0"/>
              </a:rPr>
              <a:t>	</a:t>
            </a:r>
          </a:p>
        </p:txBody>
      </p:sp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952500" y="5791200"/>
            <a:ext cx="5943600" cy="533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9462" name="Object 6">
            <a:hlinkClick r:id="" action="ppaction://ole?verb=0"/>
          </p:cNvPr>
          <p:cNvGraphicFramePr>
            <a:graphicFrameLocks/>
          </p:cNvGraphicFramePr>
          <p:nvPr/>
        </p:nvGraphicFramePr>
        <p:xfrm>
          <a:off x="7010400" y="5867400"/>
          <a:ext cx="330200" cy="330200"/>
        </p:xfrm>
        <a:graphic>
          <a:graphicData uri="http://schemas.openxmlformats.org/presentationml/2006/ole">
            <p:oleObj spid="_x0000_s19462" name="Media Clip" r:id="rId4" imgW="330120" imgH="330120" progId="Package">
              <p:embed/>
            </p:oleObj>
          </a:graphicData>
        </a:graphic>
      </p:graphicFrame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deD3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BdeD3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deD3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deD3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deD3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deD3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deD3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deD3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deD3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C:\TEMP\BdeD3.ppt</Template>
  <TotalTime>1297</TotalTime>
  <Words>2873</Words>
  <Application>Microsoft Office PowerPoint</Application>
  <PresentationFormat>Presentación en pantalla (4:3)</PresentationFormat>
  <Paragraphs>1243</Paragraphs>
  <Slides>68</Slides>
  <Notes>68</Notes>
  <HiddenSlides>34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incrustados</vt:lpstr>
      </vt:variant>
      <vt:variant>
        <vt:i4>6</vt:i4>
      </vt:variant>
      <vt:variant>
        <vt:lpstr>Títulos de diapositiva</vt:lpstr>
      </vt:variant>
      <vt:variant>
        <vt:i4>68</vt:i4>
      </vt:variant>
    </vt:vector>
  </HeadingPairs>
  <TitlesOfParts>
    <vt:vector size="75" baseType="lpstr">
      <vt:lpstr>BdeD3</vt:lpstr>
      <vt:lpstr>Imagen</vt:lpstr>
      <vt:lpstr>Media Clip</vt:lpstr>
      <vt:lpstr>Documento</vt:lpstr>
      <vt:lpstr>Gráfico</vt:lpstr>
      <vt:lpstr>Equation</vt:lpstr>
      <vt:lpstr>Microsoft Word Picture</vt:lpstr>
      <vt:lpstr>El diseño físico de una Base de Datos.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  <vt:lpstr>Diapositiva 10</vt:lpstr>
      <vt:lpstr>Diapositiva 11</vt:lpstr>
      <vt:lpstr>Diapositiva 12</vt:lpstr>
      <vt:lpstr>Diapositiva 13</vt:lpstr>
      <vt:lpstr>Diapositiva 14</vt:lpstr>
      <vt:lpstr>Diapositiva 15</vt:lpstr>
      <vt:lpstr>Diapositiva 16</vt:lpstr>
      <vt:lpstr>Diapositiva 17</vt:lpstr>
      <vt:lpstr>Diapositiva 18</vt:lpstr>
      <vt:lpstr>Diapositiva 19</vt:lpstr>
      <vt:lpstr>Diapositiva 20</vt:lpstr>
      <vt:lpstr>Diapositiva 21</vt:lpstr>
      <vt:lpstr>Diapositiva 22</vt:lpstr>
      <vt:lpstr>Diapositiva 23</vt:lpstr>
      <vt:lpstr>Diapositiva 24</vt:lpstr>
      <vt:lpstr>Diapositiva 25</vt:lpstr>
      <vt:lpstr>Diapositiva 26</vt:lpstr>
      <vt:lpstr>Diapositiva 27</vt:lpstr>
      <vt:lpstr>Diapositiva 28</vt:lpstr>
      <vt:lpstr>Diapositiva 29</vt:lpstr>
      <vt:lpstr>Diapositiva 30</vt:lpstr>
      <vt:lpstr>Diapositiva 31</vt:lpstr>
      <vt:lpstr>Diapositiva 32</vt:lpstr>
      <vt:lpstr>Diapositiva 33</vt:lpstr>
      <vt:lpstr>4.8.  RAID.</vt:lpstr>
      <vt:lpstr>RAID.</vt:lpstr>
      <vt:lpstr>RAID.</vt:lpstr>
      <vt:lpstr>RAID.</vt:lpstr>
      <vt:lpstr>RAID.</vt:lpstr>
      <vt:lpstr>RAID 0.</vt:lpstr>
      <vt:lpstr>RAID 1.</vt:lpstr>
      <vt:lpstr>RAID 3.</vt:lpstr>
      <vt:lpstr>RAID 5.</vt:lpstr>
      <vt:lpstr>RAID.</vt:lpstr>
      <vt:lpstr>Diapositiva 44</vt:lpstr>
      <vt:lpstr>Conclusiones RAID: </vt:lpstr>
      <vt:lpstr>4.9. Distribución de I/O.</vt:lpstr>
      <vt:lpstr>4.10. Particionamiento de tablas.</vt:lpstr>
      <vt:lpstr> Particionamiento de tablas.</vt:lpstr>
      <vt:lpstr>Particionamiento de tablas.</vt:lpstr>
      <vt:lpstr> Particionamiento de tablas.</vt:lpstr>
      <vt:lpstr>Diapositiva 51</vt:lpstr>
      <vt:lpstr>Diapositiva 52</vt:lpstr>
      <vt:lpstr>Diapositiva 53</vt:lpstr>
      <vt:lpstr>Diapositiva 54</vt:lpstr>
      <vt:lpstr>Diapositiva 55</vt:lpstr>
      <vt:lpstr>Diapositiva 56</vt:lpstr>
      <vt:lpstr>Diapositiva 57</vt:lpstr>
      <vt:lpstr>Diapositiva 58</vt:lpstr>
      <vt:lpstr>Diapositiva 59</vt:lpstr>
      <vt:lpstr>Diapositiva 60</vt:lpstr>
      <vt:lpstr>Diapositiva 61</vt:lpstr>
      <vt:lpstr>Diapositiva 62</vt:lpstr>
      <vt:lpstr>Diapositiva 63</vt:lpstr>
      <vt:lpstr>Diapositiva 64</vt:lpstr>
      <vt:lpstr>Diapositiva 65</vt:lpstr>
      <vt:lpstr>4.12.  Consultas por rango y de apareamiento.</vt:lpstr>
      <vt:lpstr>Solución con esquemas tradicionales:</vt:lpstr>
      <vt:lpstr>Bibliografía.</vt:lpstr>
    </vt:vector>
  </TitlesOfParts>
  <Company>UdeA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Nivel Interno de una Base de Datos</dc:title>
  <dc:creator>John Freddy Duitama</dc:creator>
  <cp:lastModifiedBy>pc</cp:lastModifiedBy>
  <cp:revision>492</cp:revision>
  <cp:lastPrinted>1998-11-19T17:08:56Z</cp:lastPrinted>
  <dcterms:created xsi:type="dcterms:W3CDTF">1999-02-19T14:55:52Z</dcterms:created>
  <dcterms:modified xsi:type="dcterms:W3CDTF">2011-05-03T12:18:05Z</dcterms:modified>
</cp:coreProperties>
</file>