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87" r:id="rId3"/>
    <p:sldId id="261" r:id="rId4"/>
    <p:sldId id="288" r:id="rId5"/>
    <p:sldId id="289" r:id="rId6"/>
    <p:sldId id="290" r:id="rId7"/>
    <p:sldId id="28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BCD32-68F4-48BB-8989-9396EF53C5B6}">
  <a:tblStyle styleId="{E15BCD32-68F4-48BB-8989-9396EF53C5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5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16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2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60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7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5724" y="1085850"/>
            <a:ext cx="3419476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/>
              <a:t>CURSO: DESARROLLO DE APLICACIONES MÓVILES II</a:t>
            </a:r>
            <a:br>
              <a:rPr lang="es-419" sz="1200" dirty="0"/>
            </a:br>
            <a:r>
              <a:rPr lang="es-419" sz="1200" dirty="0"/>
              <a:t>ESTUDIANTE: FREDDY FERNANDEZ CURI</a:t>
            </a:r>
            <a:br>
              <a:rPr lang="es-419" sz="1200" dirty="0"/>
            </a:br>
            <a:r>
              <a:rPr lang="es-419" sz="1200" dirty="0"/>
              <a:t>CÓDIGO: i201814813</a:t>
            </a:r>
            <a:endParaRPr sz="1200" dirty="0"/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81F098FD-A58C-4B82-B66C-D021D7D74E50}"/>
              </a:ext>
            </a:extLst>
          </p:cNvPr>
          <p:cNvSpPr txBox="1">
            <a:spLocks/>
          </p:cNvSpPr>
          <p:nvPr/>
        </p:nvSpPr>
        <p:spPr>
          <a:xfrm>
            <a:off x="2093118" y="2066925"/>
            <a:ext cx="4957763" cy="14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MX" sz="4400" dirty="0"/>
              <a:t>FLUTTER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818425" y="16098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dirty="0"/>
              <a:t>Que es Flutter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5334850" cy="14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s-MX" sz="1800" dirty="0"/>
              <a:t>Es la herramienta creada por Google, para desarrollar aplicaciones, ya sea para Android, iOS o Fuchsia. Usa el lenguaje de programación Dart.</a:t>
            </a:r>
            <a:endParaRPr sz="1800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007EE6-8AE8-4B2B-A1D8-23F63300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495675"/>
            <a:ext cx="1119853" cy="1011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446A59-793E-4551-B984-5B500960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55" y="3394465"/>
            <a:ext cx="1141385" cy="11413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7AEAE8-0F23-455D-B5D2-5CF1CA46F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46" y="3485360"/>
            <a:ext cx="911179" cy="9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818424" y="1609825"/>
            <a:ext cx="549677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Tipo de aplicaciones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699" y="2255125"/>
            <a:ext cx="5830151" cy="2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s-MX" sz="1800" dirty="0"/>
              <a:t>Todo con la misma base de código se puede crear aplicaciones para: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Móvil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 Web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 Desktop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 Embebidos </a:t>
            </a:r>
          </a:p>
          <a:p>
            <a:pPr marL="139700" indent="0" algn="just">
              <a:buNone/>
            </a:pPr>
            <a:endParaRPr lang="es-MX" sz="1800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BBC462-634F-4F03-86C5-3FBB8277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768287"/>
            <a:ext cx="2660129" cy="1832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818424" y="1609825"/>
            <a:ext cx="549677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Componentes de Flutter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780813" y="2255125"/>
            <a:ext cx="3785999" cy="2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Colección Widgets: para construir la interfaz de usuario UI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Material Design: patrón de diseño para Android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Cupertino: patrón de diseño para IOS</a:t>
            </a:r>
          </a:p>
          <a:p>
            <a:pPr marL="139700" indent="0" algn="just">
              <a:buNone/>
            </a:pPr>
            <a:endParaRPr sz="1800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FB19CD-38FD-49B9-BD8A-3DF63D55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43" y="2255126"/>
            <a:ext cx="3727039" cy="25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818424" y="1609825"/>
            <a:ext cx="549677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Plataformas de desarrollo con Flutter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47825" y="2255125"/>
            <a:ext cx="5772150" cy="2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s-MX" sz="1800" dirty="0"/>
              <a:t>Trabaja con aplicaciones multiplataforma como visual studio code, Android studio, xcode con énfasis  en:</a:t>
            </a:r>
          </a:p>
          <a:p>
            <a:pPr marL="139700" indent="0" algn="just">
              <a:buNone/>
            </a:pPr>
            <a:endParaRPr lang="es-MX" sz="1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Animaciones reactivas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Mapas interactivos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 Hotreload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 Web progresivas 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31A3C4-0BCE-42C8-B580-7168897D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6" y="3030309"/>
            <a:ext cx="3295650" cy="18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818424" y="1609825"/>
            <a:ext cx="549677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Visual Studio Code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362074" y="2255125"/>
            <a:ext cx="5772150" cy="2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s-MX" sz="1800" dirty="0"/>
              <a:t>Es un entorno de desarrollo integrado,  creado por Microsoft.</a:t>
            </a:r>
          </a:p>
          <a:p>
            <a:pPr marL="139700" indent="0" algn="just">
              <a:buNone/>
            </a:pPr>
            <a:r>
              <a:rPr lang="es-MX" sz="1800" dirty="0"/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Diseño UX personalizable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Funciones IntelliSense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1800" dirty="0"/>
              <a:t>Múltiples Extensiones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31A3C4-0BCE-42C8-B580-7168897D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81875" y="3030309"/>
            <a:ext cx="2904452" cy="18560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6D2E6EA-80DA-4D38-BE16-5AB64E81D6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22999" y="1507509"/>
            <a:ext cx="803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0"/>
          <p:cNvGrpSpPr/>
          <p:nvPr/>
        </p:nvGrpSpPr>
        <p:grpSpPr>
          <a:xfrm>
            <a:off x="1425214" y="2063728"/>
            <a:ext cx="6270575" cy="2118822"/>
            <a:chOff x="1535764" y="1987528"/>
            <a:chExt cx="6270575" cy="2118822"/>
          </a:xfrm>
        </p:grpSpPr>
        <p:sp>
          <p:nvSpPr>
            <p:cNvPr id="897" name="Google Shape;897;p40"/>
            <p:cNvSpPr/>
            <p:nvPr/>
          </p:nvSpPr>
          <p:spPr>
            <a:xfrm>
              <a:off x="5603395" y="3213932"/>
              <a:ext cx="180627" cy="181175"/>
            </a:xfrm>
            <a:custGeom>
              <a:avLst/>
              <a:gdLst/>
              <a:ahLst/>
              <a:cxnLst/>
              <a:rect l="l" t="t" r="r" b="b"/>
              <a:pathLst>
                <a:path w="5929" h="5947" extrusionOk="0">
                  <a:moveTo>
                    <a:pt x="4679" y="0"/>
                  </a:moveTo>
                  <a:lnTo>
                    <a:pt x="4567" y="19"/>
                  </a:lnTo>
                  <a:lnTo>
                    <a:pt x="4474" y="37"/>
                  </a:lnTo>
                  <a:lnTo>
                    <a:pt x="4381" y="93"/>
                  </a:lnTo>
                  <a:lnTo>
                    <a:pt x="4288" y="168"/>
                  </a:lnTo>
                  <a:lnTo>
                    <a:pt x="3747" y="690"/>
                  </a:lnTo>
                  <a:lnTo>
                    <a:pt x="3729" y="746"/>
                  </a:lnTo>
                  <a:lnTo>
                    <a:pt x="3710" y="802"/>
                  </a:lnTo>
                  <a:lnTo>
                    <a:pt x="3729" y="857"/>
                  </a:lnTo>
                  <a:lnTo>
                    <a:pt x="3747" y="895"/>
                  </a:lnTo>
                  <a:lnTo>
                    <a:pt x="5033" y="2181"/>
                  </a:lnTo>
                  <a:lnTo>
                    <a:pt x="5089" y="2218"/>
                  </a:lnTo>
                  <a:lnTo>
                    <a:pt x="5182" y="2218"/>
                  </a:lnTo>
                  <a:lnTo>
                    <a:pt x="5238" y="2181"/>
                  </a:lnTo>
                  <a:lnTo>
                    <a:pt x="5779" y="1640"/>
                  </a:lnTo>
                  <a:lnTo>
                    <a:pt x="5835" y="1566"/>
                  </a:lnTo>
                  <a:lnTo>
                    <a:pt x="5891" y="1473"/>
                  </a:lnTo>
                  <a:lnTo>
                    <a:pt x="5928" y="1361"/>
                  </a:lnTo>
                  <a:lnTo>
                    <a:pt x="5928" y="1249"/>
                  </a:lnTo>
                  <a:lnTo>
                    <a:pt x="5928" y="1156"/>
                  </a:lnTo>
                  <a:lnTo>
                    <a:pt x="5891" y="1044"/>
                  </a:lnTo>
                  <a:lnTo>
                    <a:pt x="5835" y="951"/>
                  </a:lnTo>
                  <a:lnTo>
                    <a:pt x="5779" y="857"/>
                  </a:lnTo>
                  <a:lnTo>
                    <a:pt x="5071" y="168"/>
                  </a:lnTo>
                  <a:lnTo>
                    <a:pt x="4977" y="93"/>
                  </a:lnTo>
                  <a:lnTo>
                    <a:pt x="4884" y="37"/>
                  </a:lnTo>
                  <a:lnTo>
                    <a:pt x="4791" y="19"/>
                  </a:lnTo>
                  <a:lnTo>
                    <a:pt x="4679" y="0"/>
                  </a:lnTo>
                  <a:close/>
                  <a:moveTo>
                    <a:pt x="3393" y="1883"/>
                  </a:moveTo>
                  <a:lnTo>
                    <a:pt x="3449" y="1920"/>
                  </a:lnTo>
                  <a:lnTo>
                    <a:pt x="3486" y="1976"/>
                  </a:lnTo>
                  <a:lnTo>
                    <a:pt x="3505" y="2050"/>
                  </a:lnTo>
                  <a:lnTo>
                    <a:pt x="3486" y="2106"/>
                  </a:lnTo>
                  <a:lnTo>
                    <a:pt x="3449" y="2162"/>
                  </a:lnTo>
                  <a:lnTo>
                    <a:pt x="1660" y="3952"/>
                  </a:lnTo>
                  <a:lnTo>
                    <a:pt x="1604" y="3970"/>
                  </a:lnTo>
                  <a:lnTo>
                    <a:pt x="1548" y="3989"/>
                  </a:lnTo>
                  <a:lnTo>
                    <a:pt x="1492" y="3970"/>
                  </a:lnTo>
                  <a:lnTo>
                    <a:pt x="1436" y="3952"/>
                  </a:lnTo>
                  <a:lnTo>
                    <a:pt x="1399" y="3896"/>
                  </a:lnTo>
                  <a:lnTo>
                    <a:pt x="1380" y="3821"/>
                  </a:lnTo>
                  <a:lnTo>
                    <a:pt x="1399" y="3765"/>
                  </a:lnTo>
                  <a:lnTo>
                    <a:pt x="1436" y="3709"/>
                  </a:lnTo>
                  <a:lnTo>
                    <a:pt x="3225" y="1920"/>
                  </a:lnTo>
                  <a:lnTo>
                    <a:pt x="3281" y="1883"/>
                  </a:lnTo>
                  <a:close/>
                  <a:moveTo>
                    <a:pt x="1007" y="4362"/>
                  </a:moveTo>
                  <a:lnTo>
                    <a:pt x="1007" y="4921"/>
                  </a:lnTo>
                  <a:lnTo>
                    <a:pt x="1566" y="4921"/>
                  </a:lnTo>
                  <a:lnTo>
                    <a:pt x="1566" y="5331"/>
                  </a:lnTo>
                  <a:lnTo>
                    <a:pt x="821" y="5462"/>
                  </a:lnTo>
                  <a:lnTo>
                    <a:pt x="467" y="5107"/>
                  </a:lnTo>
                  <a:lnTo>
                    <a:pt x="597" y="4362"/>
                  </a:lnTo>
                  <a:close/>
                  <a:moveTo>
                    <a:pt x="3337" y="1118"/>
                  </a:moveTo>
                  <a:lnTo>
                    <a:pt x="3300" y="1156"/>
                  </a:lnTo>
                  <a:lnTo>
                    <a:pt x="243" y="4213"/>
                  </a:lnTo>
                  <a:lnTo>
                    <a:pt x="1" y="5611"/>
                  </a:lnTo>
                  <a:lnTo>
                    <a:pt x="1" y="5685"/>
                  </a:lnTo>
                  <a:lnTo>
                    <a:pt x="1" y="5741"/>
                  </a:lnTo>
                  <a:lnTo>
                    <a:pt x="38" y="5816"/>
                  </a:lnTo>
                  <a:lnTo>
                    <a:pt x="75" y="5853"/>
                  </a:lnTo>
                  <a:lnTo>
                    <a:pt x="131" y="5890"/>
                  </a:lnTo>
                  <a:lnTo>
                    <a:pt x="187" y="5928"/>
                  </a:lnTo>
                  <a:lnTo>
                    <a:pt x="243" y="5946"/>
                  </a:lnTo>
                  <a:lnTo>
                    <a:pt x="317" y="5928"/>
                  </a:lnTo>
                  <a:lnTo>
                    <a:pt x="1734" y="5685"/>
                  </a:lnTo>
                  <a:lnTo>
                    <a:pt x="4772" y="2647"/>
                  </a:lnTo>
                  <a:lnTo>
                    <a:pt x="4810" y="2591"/>
                  </a:lnTo>
                  <a:lnTo>
                    <a:pt x="4810" y="2535"/>
                  </a:lnTo>
                  <a:lnTo>
                    <a:pt x="4810" y="2498"/>
                  </a:lnTo>
                  <a:lnTo>
                    <a:pt x="4772" y="2442"/>
                  </a:lnTo>
                  <a:lnTo>
                    <a:pt x="3486" y="1156"/>
                  </a:lnTo>
                  <a:lnTo>
                    <a:pt x="3449" y="1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898" name="Google Shape;898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99" name="Google Shape;899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903" name="Google Shape;903;p40"/>
            <p:cNvSpPr/>
            <p:nvPr/>
          </p:nvSpPr>
          <p:spPr>
            <a:xfrm>
              <a:off x="7625712" y="3213932"/>
              <a:ext cx="180627" cy="181175"/>
            </a:xfrm>
            <a:custGeom>
              <a:avLst/>
              <a:gdLst/>
              <a:ahLst/>
              <a:cxnLst/>
              <a:rect l="l" t="t" r="r" b="b"/>
              <a:pathLst>
                <a:path w="5929" h="5947" extrusionOk="0">
                  <a:moveTo>
                    <a:pt x="784" y="4940"/>
                  </a:moveTo>
                  <a:lnTo>
                    <a:pt x="839" y="4958"/>
                  </a:lnTo>
                  <a:lnTo>
                    <a:pt x="933" y="5014"/>
                  </a:lnTo>
                  <a:lnTo>
                    <a:pt x="989" y="5107"/>
                  </a:lnTo>
                  <a:lnTo>
                    <a:pt x="1007" y="5145"/>
                  </a:lnTo>
                  <a:lnTo>
                    <a:pt x="1007" y="5201"/>
                  </a:lnTo>
                  <a:lnTo>
                    <a:pt x="1007" y="5257"/>
                  </a:lnTo>
                  <a:lnTo>
                    <a:pt x="989" y="5313"/>
                  </a:lnTo>
                  <a:lnTo>
                    <a:pt x="933" y="5406"/>
                  </a:lnTo>
                  <a:lnTo>
                    <a:pt x="839" y="5462"/>
                  </a:lnTo>
                  <a:lnTo>
                    <a:pt x="784" y="5480"/>
                  </a:lnTo>
                  <a:lnTo>
                    <a:pt x="672" y="5480"/>
                  </a:lnTo>
                  <a:lnTo>
                    <a:pt x="634" y="5462"/>
                  </a:lnTo>
                  <a:lnTo>
                    <a:pt x="541" y="5406"/>
                  </a:lnTo>
                  <a:lnTo>
                    <a:pt x="485" y="5313"/>
                  </a:lnTo>
                  <a:lnTo>
                    <a:pt x="467" y="5257"/>
                  </a:lnTo>
                  <a:lnTo>
                    <a:pt x="448" y="5201"/>
                  </a:lnTo>
                  <a:lnTo>
                    <a:pt x="467" y="5145"/>
                  </a:lnTo>
                  <a:lnTo>
                    <a:pt x="485" y="5107"/>
                  </a:lnTo>
                  <a:lnTo>
                    <a:pt x="541" y="5014"/>
                  </a:lnTo>
                  <a:lnTo>
                    <a:pt x="634" y="4958"/>
                  </a:lnTo>
                  <a:lnTo>
                    <a:pt x="672" y="4940"/>
                  </a:lnTo>
                  <a:close/>
                  <a:moveTo>
                    <a:pt x="206" y="2610"/>
                  </a:moveTo>
                  <a:lnTo>
                    <a:pt x="168" y="2628"/>
                  </a:lnTo>
                  <a:lnTo>
                    <a:pt x="75" y="2684"/>
                  </a:lnTo>
                  <a:lnTo>
                    <a:pt x="19" y="2777"/>
                  </a:lnTo>
                  <a:lnTo>
                    <a:pt x="1" y="2833"/>
                  </a:lnTo>
                  <a:lnTo>
                    <a:pt x="1" y="2889"/>
                  </a:lnTo>
                  <a:lnTo>
                    <a:pt x="1" y="5667"/>
                  </a:lnTo>
                  <a:lnTo>
                    <a:pt x="1" y="5723"/>
                  </a:lnTo>
                  <a:lnTo>
                    <a:pt x="19" y="5779"/>
                  </a:lnTo>
                  <a:lnTo>
                    <a:pt x="75" y="5872"/>
                  </a:lnTo>
                  <a:lnTo>
                    <a:pt x="168" y="5928"/>
                  </a:lnTo>
                  <a:lnTo>
                    <a:pt x="206" y="5946"/>
                  </a:lnTo>
                  <a:lnTo>
                    <a:pt x="1250" y="5946"/>
                  </a:lnTo>
                  <a:lnTo>
                    <a:pt x="1305" y="5928"/>
                  </a:lnTo>
                  <a:lnTo>
                    <a:pt x="1399" y="5872"/>
                  </a:lnTo>
                  <a:lnTo>
                    <a:pt x="1455" y="5779"/>
                  </a:lnTo>
                  <a:lnTo>
                    <a:pt x="1473" y="5723"/>
                  </a:lnTo>
                  <a:lnTo>
                    <a:pt x="1473" y="5667"/>
                  </a:lnTo>
                  <a:lnTo>
                    <a:pt x="1473" y="2889"/>
                  </a:lnTo>
                  <a:lnTo>
                    <a:pt x="1473" y="2833"/>
                  </a:lnTo>
                  <a:lnTo>
                    <a:pt x="1455" y="2777"/>
                  </a:lnTo>
                  <a:lnTo>
                    <a:pt x="1399" y="2684"/>
                  </a:lnTo>
                  <a:lnTo>
                    <a:pt x="1305" y="2628"/>
                  </a:lnTo>
                  <a:lnTo>
                    <a:pt x="1250" y="2610"/>
                  </a:lnTo>
                  <a:close/>
                  <a:moveTo>
                    <a:pt x="3617" y="0"/>
                  </a:moveTo>
                  <a:lnTo>
                    <a:pt x="3524" y="19"/>
                  </a:lnTo>
                  <a:lnTo>
                    <a:pt x="3468" y="75"/>
                  </a:lnTo>
                  <a:lnTo>
                    <a:pt x="3393" y="168"/>
                  </a:lnTo>
                  <a:lnTo>
                    <a:pt x="3337" y="261"/>
                  </a:lnTo>
                  <a:lnTo>
                    <a:pt x="3263" y="485"/>
                  </a:lnTo>
                  <a:lnTo>
                    <a:pt x="3225" y="671"/>
                  </a:lnTo>
                  <a:lnTo>
                    <a:pt x="3169" y="858"/>
                  </a:lnTo>
                  <a:lnTo>
                    <a:pt x="3114" y="1044"/>
                  </a:lnTo>
                  <a:lnTo>
                    <a:pt x="3039" y="1212"/>
                  </a:lnTo>
                  <a:lnTo>
                    <a:pt x="2983" y="1286"/>
                  </a:lnTo>
                  <a:lnTo>
                    <a:pt x="2927" y="1361"/>
                  </a:lnTo>
                  <a:lnTo>
                    <a:pt x="2797" y="1510"/>
                  </a:lnTo>
                  <a:lnTo>
                    <a:pt x="2666" y="1659"/>
                  </a:lnTo>
                  <a:lnTo>
                    <a:pt x="2442" y="1995"/>
                  </a:lnTo>
                  <a:lnTo>
                    <a:pt x="2200" y="2330"/>
                  </a:lnTo>
                  <a:lnTo>
                    <a:pt x="2051" y="2498"/>
                  </a:lnTo>
                  <a:lnTo>
                    <a:pt x="1883" y="2666"/>
                  </a:lnTo>
                  <a:lnTo>
                    <a:pt x="1865" y="2722"/>
                  </a:lnTo>
                  <a:lnTo>
                    <a:pt x="1846" y="2777"/>
                  </a:lnTo>
                  <a:lnTo>
                    <a:pt x="1846" y="5257"/>
                  </a:lnTo>
                  <a:lnTo>
                    <a:pt x="1865" y="5313"/>
                  </a:lnTo>
                  <a:lnTo>
                    <a:pt x="1883" y="5350"/>
                  </a:lnTo>
                  <a:lnTo>
                    <a:pt x="1939" y="5387"/>
                  </a:lnTo>
                  <a:lnTo>
                    <a:pt x="1995" y="5387"/>
                  </a:lnTo>
                  <a:lnTo>
                    <a:pt x="2126" y="5406"/>
                  </a:lnTo>
                  <a:lnTo>
                    <a:pt x="2293" y="5462"/>
                  </a:lnTo>
                  <a:lnTo>
                    <a:pt x="2592" y="5573"/>
                  </a:lnTo>
                  <a:lnTo>
                    <a:pt x="2890" y="5704"/>
                  </a:lnTo>
                  <a:lnTo>
                    <a:pt x="3225" y="5816"/>
                  </a:lnTo>
                  <a:lnTo>
                    <a:pt x="3393" y="5872"/>
                  </a:lnTo>
                  <a:lnTo>
                    <a:pt x="3580" y="5909"/>
                  </a:lnTo>
                  <a:lnTo>
                    <a:pt x="3785" y="5946"/>
                  </a:lnTo>
                  <a:lnTo>
                    <a:pt x="4400" y="5946"/>
                  </a:lnTo>
                  <a:lnTo>
                    <a:pt x="4586" y="5928"/>
                  </a:lnTo>
                  <a:lnTo>
                    <a:pt x="4772" y="5909"/>
                  </a:lnTo>
                  <a:lnTo>
                    <a:pt x="4940" y="5853"/>
                  </a:lnTo>
                  <a:lnTo>
                    <a:pt x="5108" y="5797"/>
                  </a:lnTo>
                  <a:lnTo>
                    <a:pt x="5238" y="5723"/>
                  </a:lnTo>
                  <a:lnTo>
                    <a:pt x="5332" y="5611"/>
                  </a:lnTo>
                  <a:lnTo>
                    <a:pt x="5388" y="5499"/>
                  </a:lnTo>
                  <a:lnTo>
                    <a:pt x="5425" y="5368"/>
                  </a:lnTo>
                  <a:lnTo>
                    <a:pt x="5425" y="5238"/>
                  </a:lnTo>
                  <a:lnTo>
                    <a:pt x="5406" y="5089"/>
                  </a:lnTo>
                  <a:lnTo>
                    <a:pt x="5481" y="4996"/>
                  </a:lnTo>
                  <a:lnTo>
                    <a:pt x="5537" y="4902"/>
                  </a:lnTo>
                  <a:lnTo>
                    <a:pt x="5574" y="4809"/>
                  </a:lnTo>
                  <a:lnTo>
                    <a:pt x="5611" y="4697"/>
                  </a:lnTo>
                  <a:lnTo>
                    <a:pt x="5630" y="4567"/>
                  </a:lnTo>
                  <a:lnTo>
                    <a:pt x="5630" y="4455"/>
                  </a:lnTo>
                  <a:lnTo>
                    <a:pt x="5630" y="4325"/>
                  </a:lnTo>
                  <a:lnTo>
                    <a:pt x="5593" y="4213"/>
                  </a:lnTo>
                  <a:lnTo>
                    <a:pt x="5667" y="4101"/>
                  </a:lnTo>
                  <a:lnTo>
                    <a:pt x="5723" y="3989"/>
                  </a:lnTo>
                  <a:lnTo>
                    <a:pt x="5742" y="3877"/>
                  </a:lnTo>
                  <a:lnTo>
                    <a:pt x="5779" y="3747"/>
                  </a:lnTo>
                  <a:lnTo>
                    <a:pt x="5779" y="3635"/>
                  </a:lnTo>
                  <a:lnTo>
                    <a:pt x="5760" y="3523"/>
                  </a:lnTo>
                  <a:lnTo>
                    <a:pt x="5742" y="3393"/>
                  </a:lnTo>
                  <a:lnTo>
                    <a:pt x="5704" y="3299"/>
                  </a:lnTo>
                  <a:lnTo>
                    <a:pt x="5798" y="3169"/>
                  </a:lnTo>
                  <a:lnTo>
                    <a:pt x="5872" y="3038"/>
                  </a:lnTo>
                  <a:lnTo>
                    <a:pt x="5909" y="2889"/>
                  </a:lnTo>
                  <a:lnTo>
                    <a:pt x="5928" y="2722"/>
                  </a:lnTo>
                  <a:lnTo>
                    <a:pt x="5909" y="2591"/>
                  </a:lnTo>
                  <a:lnTo>
                    <a:pt x="5872" y="2461"/>
                  </a:lnTo>
                  <a:lnTo>
                    <a:pt x="5816" y="2349"/>
                  </a:lnTo>
                  <a:lnTo>
                    <a:pt x="5723" y="2256"/>
                  </a:lnTo>
                  <a:lnTo>
                    <a:pt x="5630" y="2162"/>
                  </a:lnTo>
                  <a:lnTo>
                    <a:pt x="5518" y="2106"/>
                  </a:lnTo>
                  <a:lnTo>
                    <a:pt x="5388" y="2069"/>
                  </a:lnTo>
                  <a:lnTo>
                    <a:pt x="5238" y="2051"/>
                  </a:lnTo>
                  <a:lnTo>
                    <a:pt x="4064" y="2051"/>
                  </a:lnTo>
                  <a:lnTo>
                    <a:pt x="4101" y="1920"/>
                  </a:lnTo>
                  <a:lnTo>
                    <a:pt x="4157" y="1808"/>
                  </a:lnTo>
                  <a:lnTo>
                    <a:pt x="4288" y="1566"/>
                  </a:lnTo>
                  <a:lnTo>
                    <a:pt x="4344" y="1435"/>
                  </a:lnTo>
                  <a:lnTo>
                    <a:pt x="4400" y="1286"/>
                  </a:lnTo>
                  <a:lnTo>
                    <a:pt x="4437" y="1119"/>
                  </a:lnTo>
                  <a:lnTo>
                    <a:pt x="4456" y="951"/>
                  </a:lnTo>
                  <a:lnTo>
                    <a:pt x="4437" y="802"/>
                  </a:lnTo>
                  <a:lnTo>
                    <a:pt x="4418" y="671"/>
                  </a:lnTo>
                  <a:lnTo>
                    <a:pt x="4400" y="541"/>
                  </a:lnTo>
                  <a:lnTo>
                    <a:pt x="4362" y="447"/>
                  </a:lnTo>
                  <a:lnTo>
                    <a:pt x="4306" y="354"/>
                  </a:lnTo>
                  <a:lnTo>
                    <a:pt x="4251" y="280"/>
                  </a:lnTo>
                  <a:lnTo>
                    <a:pt x="4195" y="205"/>
                  </a:lnTo>
                  <a:lnTo>
                    <a:pt x="4139" y="168"/>
                  </a:lnTo>
                  <a:lnTo>
                    <a:pt x="3990" y="75"/>
                  </a:lnTo>
                  <a:lnTo>
                    <a:pt x="3859" y="37"/>
                  </a:lnTo>
                  <a:lnTo>
                    <a:pt x="3729" y="19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904" name="Google Shape;904;p40"/>
            <p:cNvGrpSpPr/>
            <p:nvPr/>
          </p:nvGrpSpPr>
          <p:grpSpPr>
            <a:xfrm>
              <a:off x="1535764" y="1987528"/>
              <a:ext cx="3994736" cy="1407305"/>
              <a:chOff x="1535764" y="1987528"/>
              <a:chExt cx="3994736" cy="1407305"/>
            </a:xfrm>
          </p:grpSpPr>
          <p:sp>
            <p:nvSpPr>
              <p:cNvPr id="905" name="Google Shape;905;p40"/>
              <p:cNvSpPr txBox="1"/>
              <p:nvPr/>
            </p:nvSpPr>
            <p:spPr>
              <a:xfrm>
                <a:off x="3834600" y="1987528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3600" b="1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Gracias!</a:t>
                </a:r>
                <a:endParaRPr sz="3600" b="1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159</Words>
  <Application>Microsoft Office PowerPoint</Application>
  <PresentationFormat>Presentación en pantalla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Helvetica Neue</vt:lpstr>
      <vt:lpstr>Montserrat</vt:lpstr>
      <vt:lpstr>Muli</vt:lpstr>
      <vt:lpstr>Nixie One</vt:lpstr>
      <vt:lpstr>Wingdings</vt:lpstr>
      <vt:lpstr>Imogen template</vt:lpstr>
      <vt:lpstr>CURSO: DESARROLLO DE APLICACIONES MÓVILES II ESTUDIANTE: FREDDY FERNANDEZ CURI CÓDIGO: i201814813</vt:lpstr>
      <vt:lpstr>Que es Flutter</vt:lpstr>
      <vt:lpstr>Tipo de aplicaciones</vt:lpstr>
      <vt:lpstr>Componentes de Flutter</vt:lpstr>
      <vt:lpstr>Plataformas de desarrollo con Flutter</vt:lpstr>
      <vt:lpstr>Visual Studio Code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BUSINESS</dc:title>
  <cp:lastModifiedBy>Eduardo fernandez</cp:lastModifiedBy>
  <cp:revision>21</cp:revision>
  <dcterms:modified xsi:type="dcterms:W3CDTF">2020-10-17T22:17:02Z</dcterms:modified>
</cp:coreProperties>
</file>