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9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4:5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9 108 1868 0 0,'-8'-4'8959'0'0,"8"3"-8746"0"0,7-11 3321 0 0,14-9-1162 0 0,-5 9-2189 0 0,1 1-1 0 0,1 1 0 0 0,20-10 1 0 0,-30 17-127 0 0,0 0-1 0 0,1 0 1 0 0,-1 1 0 0 0,1 0 0 0 0,-1 1 0 0 0,1-1-1 0 0,0 2 1 0 0,-1-1 0 0 0,18 2 0 0 0,-25 0-38 0 0,1-1 1 0 0,-1 1-1 0 0,0 0 1 0 0,0-1-1 0 0,0 1 1 0 0,0 0 0 0 0,0-1-1 0 0,0 1 1 0 0,0 0-1 0 0,0 0 1 0 0,0 0-1 0 0,0 0 1 0 0,0 0-1 0 0,-1 0 1 0 0,1 0-1 0 0,0 0 1 0 0,-1 0 0 0 0,1 1-1 0 0,0-1 1 0 0,-1 0-1 0 0,0 0 1 0 0,1 1-1 0 0,-1-1 1 0 0,0 0-1 0 0,0 0 1 0 0,1 1-1 0 0,-1-1 1 0 0,0 2 0 0 0,0 48 402 0 0,-1-36-274 0 0,0-6-99 0 0,0 0 0 0 0,-2-1 0 0 0,1 1 0 0 0,-1-1-1 0 0,0 0 1 0 0,0 0 0 0 0,-1 0 0 0 0,0 0 0 0 0,-1 0 0 0 0,0-1 0 0 0,0 0 0 0 0,0 0 0 0 0,-1 0 0 0 0,-10 8 0 0 0,-14 22 107 0 0,29-36-155 0 0,1-1 0 0 0,-1 1 1 0 0,1 0-1 0 0,0-1 0 0 0,-1 1 0 0 0,1 0 0 0 0,0-1 1 0 0,0 1-1 0 0,-1 0 0 0 0,1 0 0 0 0,0-1 1 0 0,0 1-1 0 0,0 0 0 0 0,0 0 0 0 0,0-1 0 0 0,0 1 1 0 0,0 0-1 0 0,0 0 0 0 0,0-1 0 0 0,1 1 1 0 0,-1 0-1 0 0,0 0 0 0 0,0-1 0 0 0,1 1 0 0 0,-1 0 1 0 0,0-1-1 0 0,1 1 0 0 0,-1 0 0 0 0,1-1 1 0 0,-1 1-1 0 0,1-1 0 0 0,-1 1 0 0 0,1 0 0 0 0,-1-1 1 0 0,1 1-1 0 0,0-1 0 0 0,-1 0 0 0 0,1 1 1 0 0,0-1-1 0 0,-1 0 0 0 0,1 1 0 0 0,0-1 0 0 0,1 1 1 0 0,31 10-24 0 0,-31-10 15 0 0,10 1-376 0 0,1 1 0 0 0,-1-1 0 0 0,1-1 0 0 0,0-1 1 0 0,0 1-1 0 0,-1-2 0 0 0,26-3 0 0 0,-30 2-788 0 0,0 0 0 0 0,-1 0-1 0 0,1-1 1 0 0,-1 0-1 0 0,0 0 1 0 0,1 0-1 0 0,-1-1 1 0 0,8-6 0 0 0,-4-1-775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5:1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8 1968 0 0,'-5'2'941'0'0,"-12"12"13628"0"0,30-14-14507 0 0,-1-1 0 0 0,0 0 0 0 0,1-1 0 0 0,-1-1 0 0 0,21-6 0 0 0,17 2 15 0 0,-50 47 324 0 0,-5-25-277 0 0,-2-2-1 0 0,0 1 1 0 0,0-1-1 0 0,-1 0 1 0 0,-1 0-1 0 0,-14 15 0 0 0,-65 88 439 0 0,87-115-563 0 0,1-1 0 0 0,-1 1 1 0 0,0-1-1 0 0,1 1 0 0 0,-1 0 0 0 0,1-1 1 0 0,0 1-1 0 0,-1 0 0 0 0,1-1 1 0 0,-1 1-1 0 0,1 0 0 0 0,0-1 0 0 0,-1 1 1 0 0,1 0-1 0 0,0 0 0 0 0,0-1 0 0 0,0 1 1 0 0,0 0-1 0 0,-1 0 0 0 0,1-1 0 0 0,0 1 1 0 0,0 0-1 0 0,1 0 0 0 0,-1-1 1 0 0,0 1-1 0 0,0 0 0 0 0,0 0 0 0 0,0-1 1 0 0,1 2-1 0 0,0-1-5 0 0,0 0-1 0 0,0 0 1 0 0,0 0 0 0 0,0 0-1 0 0,1 0 1 0 0,-1-1 0 0 0,0 1 0 0 0,1 0-1 0 0,-1-1 1 0 0,0 1 0 0 0,1-1-1 0 0,-1 1 1 0 0,0-1 0 0 0,3 1 0 0 0,53 2-433 0 0,-53-3 328 0 0,12 0-228 0 0,-9 1-568 0 0,0-1-1 0 0,1 0 1 0 0,-1 0-1 0 0,0-1 1 0 0,0 0-1 0 0,0 0 1 0 0,0 0-1 0 0,-1-1 1 0 0,1 0-1 0 0,0-1 1 0 0,-1 1-1 0 0,10-6 1 0 0,-1-1-1081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5:1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62 2140 0 0,'-10'1'548'0'0,"1"-1"0"0"0,0 2 0 0 0,-1-1 0 0 0,1 2 0 0 0,0-1-1 0 0,0 1 1 0 0,0 0 0 0 0,0 1 0 0 0,0 0 0 0 0,1 0 0 0 0,0 1 0 0 0,0 0 0 0 0,0 1-1 0 0,0 0 1 0 0,1 0 0 0 0,-11 12 0 0 0,9-8 137 0 0,0 0 1 0 0,1 1-1 0 0,1 0 0 0 0,-1 0 1 0 0,2 1-1 0 0,0 0 0 0 0,0 0 1 0 0,1 1-1 0 0,0 0 0 0 0,1 0 0 0 0,-3 19 1 0 0,6-29-693 0 0,0 0 0 0 0,0 0-1 0 0,1 0 1 0 0,-1 0 0 0 0,1 0 0 0 0,0 0 0 0 0,0 0 0 0 0,0 0 0 0 0,0 0-1 0 0,1 1 1 0 0,-1-1 0 0 0,1 0 0 0 0,0 0 0 0 0,0 0 0 0 0,0 0 0 0 0,0-1 0 0 0,0 1-1 0 0,0 0 1 0 0,1 0 0 0 0,0-1 0 0 0,-1 1 0 0 0,1-1 0 0 0,0 1 0 0 0,0-1-1 0 0,1 0 1 0 0,-1 0 0 0 0,4 3 0 0 0,1-2-14 0 0,-1 0-1 0 0,1-1 1 0 0,0 0-1 0 0,0-1 1 0 0,0 0-1 0 0,0 0 1 0 0,0 0-1 0 0,0-1 1 0 0,0 0-1 0 0,0 0 1 0 0,9-2-1 0 0,-9 1-12 0 0,0-1-1 0 0,0 0 0 0 0,0 0 0 0 0,0 0 0 0 0,-1-1 0 0 0,1 0 0 0 0,-1-1 0 0 0,0 1 0 0 0,0-1 0 0 0,0-1 0 0 0,0 1 0 0 0,9-10 0 0 0,8-10-125 0 0,29-37 0 0 0,-40 46 100 0 0,-4 6 85 0 0,-1-1 0 0 0,1 0 0 0 0,-1 0 0 0 0,-1-1 0 0 0,0 0 0 0 0,-1 0 0 0 0,0-1 0 0 0,0 1 0 0 0,-1-1 0 0 0,-1 0 0 0 0,0 0 0 0 0,-1 0 0 0 0,0 0 0 0 0,-1-1 0 0 0,0-12 0 0 0,-1 23-5 0 0,-1 0 0 0 0,0 0 0 0 0,0 0 0 0 0,0 0 0 0 0,0 0 0 0 0,0 0 0 0 0,0 0 0 0 0,-1 0 0 0 0,1 0 0 0 0,0 1 0 0 0,-1-1 0 0 0,0 1 0 0 0,1-1 0 0 0,-1 1 0 0 0,0-1 0 0 0,0 1 0 0 0,0 0 0 0 0,0 0 0 0 0,0 0 0 0 0,0 0 0 0 0,0 0 0 0 0,0 0 0 0 0,0 1 0 0 0,0-1-1 0 0,0 1 1 0 0,-1-1 0 0 0,1 1 0 0 0,-3 0 0 0 0,-69-7 255 0 0,63 7-252 0 0,0 0 0 0 0,0 1 0 0 0,0 0 0 0 0,0 1 0 0 0,0 0 0 0 0,0 1-1 0 0,1 0 1 0 0,-15 6 0 0 0,20-6-259 0 0,1-1 1 0 0,-1 1-1 0 0,1 0 0 0 0,-1 0 0 0 0,1 1 1 0 0,0-1-1 0 0,1 1 0 0 0,-1 0 0 0 0,0 0 1 0 0,1 0-1 0 0,0 1 0 0 0,0-1 0 0 0,0 1 1 0 0,1-1-1 0 0,0 1 0 0 0,0 0 1 0 0,0 0-1 0 0,0 0 0 0 0,-1 9 0 0 0,1-8-637 0 0,1 0-1 0 0,1 0 1 0 0,-1 0-1 0 0,1 0 1 0 0,0 0-1 0 0,0 0 1 0 0,0 1-1 0 0,1-1 0 0 0,3 10 1 0 0,9-1-1239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5:22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26 1884 0 0,'0'-25'10386'0'0,"-8"26"-4630"0"0,-12 4-4375 0 0,9 6-1265 0 0,0 0 0 0 0,1 1-1 0 0,1 0 1 0 0,-1 0 0 0 0,2 1 0 0 0,0 0-1 0 0,1 1 1 0 0,0-1 0 0 0,-9 28 0 0 0,9-23-33 0 0,2-1 1 0 0,0 1-1 0 0,1 1 1 0 0,0-1-1 0 0,2 1 1 0 0,-1 27-1 0 0,4-44-83 0 0,-1 0-1 0 0,1-1 1 0 0,-1 1 0 0 0,1 0-1 0 0,0-1 1 0 0,-1 1-1 0 0,1 0 1 0 0,0-1 0 0 0,0 1-1 0 0,0-1 1 0 0,1 1-1 0 0,-1-1 1 0 0,0 0 0 0 0,0 0-1 0 0,1 1 1 0 0,-1-1-1 0 0,1 0 1 0 0,-1 0 0 0 0,1 0-1 0 0,-1 0 1 0 0,1-1-1 0 0,0 1 1 0 0,-1 0 0 0 0,1-1-1 0 0,0 1 1 0 0,0-1-1 0 0,-1 0 1 0 0,1 1 0 0 0,0-1-1 0 0,2 0 1 0 0,63 4-146 0 0,-61-4 108 0 0,4 0-271 0 0,0 0 0 0 0,0-1 0 0 0,0 0 1 0 0,0-1-1 0 0,9-3 0 0 0,45-24-9278 0 0,-54 21 7410 0 0,-5-1 57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5:22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2116 0 0,'-3'0'614'0'0,"0"0"0"0"0,0 0 1 0 0,-1 1-1 0 0,1-1 0 0 0,0 1 0 0 0,0 0 0 0 0,0 0 0 0 0,0 0 0 0 0,0 0 1 0 0,0 0-1 0 0,1 1 0 0 0,-1-1 0 0 0,0 1 0 0 0,1 0 0 0 0,-1 0 0 0 0,1 0 1 0 0,-1 0-1 0 0,-2 3 0 0 0,1 0-47 0 0,1 0 1 0 0,-1 1-1 0 0,1-1 1 0 0,0 1-1 0 0,1-1 1 0 0,-1 1-1 0 0,1 0 1 0 0,-3 11-1 0 0,1 8-623 0 0,0 1 1 0 0,2 0-1 0 0,0 39 0 0 0,2-56-158 0 0,1-8 16 0 0,-1 0 0 0 0,1 0 0 0 0,-1 0 0 0 0,1 0 0 0 0,-1-1 0 0 0,1 1 0 0 0,-1 0 0 0 0,1 0 0 0 0,0-1 0 0 0,-1 1-1 0 0,1 0 1 0 0,0-1 0 0 0,-1 1 0 0 0,1 0 0 0 0,0-1 0 0 0,0 1 0 0 0,0-1 0 0 0,0 0 0 0 0,0 1 0 0 0,0-1 0 0 0,-1 0 0 0 0,1 1 0 0 0,0-1 0 0 0,0 0 0 0 0,0 0 0 0 0,0 0 0 0 0,0 0 0 0 0,0 0 0 0 0,0 0 0 0 0,0 0 0 0 0,0 0-1 0 0,0 0 1 0 0,0 0 0 0 0,0-1 0 0 0,0 1 0 0 0,1-1 0 0 0,38-9-4986 0 0,-23 2 3261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5:25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1996 0 0,'-1'0'49'0'0,"-19"-1"3876"0"0,0 1-1 0 0,0 2 0 0 0,-37 6 0 0 0,50-6-3478 0 0,1 0 0 0 0,-1 1-1 0 0,1 0 1 0 0,-1 0-1 0 0,1 0 1 0 0,-6 5 0 0 0,6-5-578 0 0,1 2 0 0 0,1-1 0 0 0,-1 0 0 0 0,0 1 0 0 0,1 0 0 0 0,0 0 0 0 0,-5 9 0 0 0,7-10 131 0 0,-1 1-1 0 0,1-1 0 0 0,0 1 0 0 0,1 0 1 0 0,-1 0-1 0 0,1-1 0 0 0,0 1 0 0 0,0 0 1 0 0,1 0-1 0 0,0 0 0 0 0,-1 0 0 0 0,2 0 1 0 0,-1 0-1 0 0,0 0 0 0 0,1 0 0 0 0,0 0 1 0 0,0 0-1 0 0,4 9 0 0 0,-1-4-24 0 0,0-1 0 0 0,1 1 1 0 0,0-1-1 0 0,1 0 0 0 0,0 0 0 0 0,0-1 0 0 0,15 16 0 0 0,-19-23 17 0 0,5 6-8 0 0,1 1-1 0 0,-2-1 1 0 0,1 1 0 0 0,-1 0-1 0 0,8 14 1 0 0,-13-20 22 0 0,0 0 0 0 0,0 0 1 0 0,-1 0-1 0 0,1 0 0 0 0,0 0 0 0 0,-1 1 1 0 0,0-1-1 0 0,1 0 0 0 0,-1 1 0 0 0,0-1 0 0 0,0 0 1 0 0,0 1-1 0 0,0-1 0 0 0,-1 0 0 0 0,1 0 1 0 0,-1 1-1 0 0,1-1 0 0 0,-1 0 0 0 0,0 0 0 0 0,0 0 1 0 0,0 0-1 0 0,0 0 0 0 0,0 0 0 0 0,0 0 1 0 0,0 0-1 0 0,-1 0 0 0 0,1 0 0 0 0,-1 0 1 0 0,-3 2-1 0 0,1 1 13 0 0,-1-1 0 0 0,1 0 0 0 0,-1 1 0 0 0,-1-1 0 0 0,1-1 0 0 0,0 1 0 0 0,-1-1 0 0 0,0 0 0 0 0,0 0 0 0 0,0-1 0 0 0,0 0 0 0 0,0 0 0 0 0,0 0 0 0 0,-1-1 0 0 0,1 0 0 0 0,-1 0 0 0 0,1 0 0 0 0,-1-1 0 0 0,1 0 0 0 0,-1-1 0 0 0,-9-1 0 0 0,14 1-35 0 0,-1 0 1 0 0,1 0-1 0 0,0-1 0 0 0,-1 1 1 0 0,1-1-1 0 0,0 1 0 0 0,0-1 1 0 0,0 0-1 0 0,0 0 0 0 0,1 0 1 0 0,-1 0-1 0 0,0 0 0 0 0,1 0 1 0 0,-1 0-1 0 0,1-1 0 0 0,0 1 1 0 0,0 0-1 0 0,0-1 1 0 0,0 1-1 0 0,0-1 0 0 0,1 0 1 0 0,-1 1-1 0 0,1-1 0 0 0,-1 1 1 0 0,1-5-1 0 0,0 3-12 0 0,-1 0 0 0 0,1 0-1 0 0,0-1 1 0 0,0 1 0 0 0,1 0 0 0 0,-1 0 0 0 0,1 0-1 0 0,0-1 1 0 0,0 1 0 0 0,0 0 0 0 0,1 0 0 0 0,-1 0-1 0 0,1 0 1 0 0,0 1 0 0 0,3-6 0 0 0,9-3-58 0 0,0 0 1 0 0,1 0-1 0 0,0 1 1 0 0,0 1-1 0 0,1 0 0 0 0,1 1 1 0 0,0 1-1 0 0,21-7 1 0 0,-18 7 87 0 0,-1 0 0 0 0,0-1 1 0 0,0-1-1 0 0,-1-1 0 0 0,-1-1 0 0 0,21-17 1 0 0,-33 25 40 0 0,17-22 280 0 0,-21 26-285 0 0,0-2-1 0 0,0 1 1 0 0,-1 0 0 0 0,1 0-1 0 0,-1 0 1 0 0,1 0 0 0 0,-1 0-1 0 0,0 0 1 0 0,1-1 0 0 0,-1 1-1 0 0,0 0 1 0 0,0 0 0 0 0,0 0 0 0 0,0-1-1 0 0,0 1 1 0 0,0 0 0 0 0,0 0-1 0 0,0 0 1 0 0,0-1 0 0 0,-1 1-1 0 0,1 0 1 0 0,0 0 0 0 0,-1 0-1 0 0,0-2 1 0 0,-2 1-4 0 0,-1 1 0 0 0,1-1 0 0 0,-1 1 0 0 0,0 0 0 0 0,1 0 0 0 0,-1 1 0 0 0,1-1-1 0 0,-1 1 1 0 0,0 0 0 0 0,0 0 0 0 0,1 0 0 0 0,-1 0 0 0 0,-6 1 0 0 0,0 0 7 0 0,4-1-15 0 0,0 0 1 0 0,0 0-1 0 0,0 1 0 0 0,0 0 1 0 0,0 0-1 0 0,0 1 0 0 0,0 0 1 0 0,0 0-1 0 0,-11 5 1 0 0,15-6-207 0 0,0 1 1 0 0,-1 0 0 0 0,1 0 0 0 0,0-1-1 0 0,0 1 1 0 0,0 1 0 0 0,0-1 0 0 0,0 0-1 0 0,-2 4 1 0 0,2-3-465 0 0,1 0 1 0 0,0-1-1 0 0,0 1 0 0 0,0 0 0 0 0,0 0 1 0 0,0 0-1 0 0,1 0 0 0 0,-1 0 1 0 0,1 0-1 0 0,0 4 0 0 0,0 8-3737 0 0,0-12 2259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5:3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63 1768 0 0,'0'-1'433'0'0,"0"0"0"0"0,0 0 0 0 0,1 0 0 0 0,-1 0 0 0 0,1 1 0 0 0,-1-1-1 0 0,1 0 1 0 0,-1 0 0 0 0,1 0 0 0 0,-1 0 0 0 0,1 0 0 0 0,0 1 0 0 0,-1-1 0 0 0,1 0 0 0 0,0 0 0 0 0,0 1 0 0 0,1-2-1 0 0,25-13 3812 0 0,26-5-530 0 0,-44 17-3616 0 0,1 1-1 0 0,-1 0 1 0 0,1 0 0 0 0,0 0-1 0 0,0 2 1 0 0,-1-1 0 0 0,1 1-1 0 0,0 0 1 0 0,13 3-1 0 0,-21-2-77 0 0,-1 0-1 0 0,1 0 0 0 0,-1 0 1 0 0,0 0-1 0 0,1 1 0 0 0,-1-1 1 0 0,0 0-1 0 0,0 1 0 0 0,0-1 1 0 0,0 1-1 0 0,0-1 0 0 0,0 1 0 0 0,0 0 1 0 0,-1-1-1 0 0,1 1 0 0 0,-1 0 1 0 0,1-1-1 0 0,-1 1 0 0 0,1 0 1 0 0,-1 0-1 0 0,0 2 0 0 0,1 46 296 0 0,-1-35-228 0 0,-2 3-7 0 0,-1 1 0 0 0,0-1 0 0 0,-2 0 0 0 0,0 0 0 0 0,-1 0 0 0 0,0 0 0 0 0,-2-1-1 0 0,-9 16 1 0 0,9-16-23 0 0,0-1-1 0 0,0 1 0 0 0,2 1 0 0 0,0-1 0 0 0,1 1 1 0 0,1 0-1 0 0,-4 37 0 0 0,3-2 34 0 0,0 29-40 0 0,5-78-57 0 0,1 1-1 0 0,-1-1 0 0 0,1 0 0 0 0,-1 1 0 0 0,1-1 1 0 0,1 0-1 0 0,-1 0 0 0 0,0 0 0 0 0,1 0 1 0 0,0 0-1 0 0,0 0 0 0 0,0 0 0 0 0,1 0 1 0 0,4 5-1 0 0,-3-6-1 0 0,1-1 1 0 0,-1 1-1 0 0,1-1 1 0 0,-1 0-1 0 0,1-1 1 0 0,0 1-1 0 0,0-1 1 0 0,0 0-1 0 0,0 0 1 0 0,0 0-1 0 0,0-1 1 0 0,0 0-1 0 0,0 0 1 0 0,0 0-1 0 0,8-2 1 0 0,4 2 107 0 0,-16 0 108 0 0,-39 0 15 0 0,36 0-220 0 0,0 0 0 0 0,0 1 0 0 0,0-1 0 0 0,-1 1-1 0 0,1-1 1 0 0,0 1 0 0 0,0 0 0 0 0,0 0 0 0 0,0 0 0 0 0,0 0 0 0 0,0 0 0 0 0,1 0 0 0 0,-1 1 0 0 0,0-1 0 0 0,0 1 0 0 0,1-1-1 0 0,-1 1 1 0 0,1-1 0 0 0,0 1 0 0 0,-1 0 0 0 0,1 0 0 0 0,0 0 0 0 0,0 0 0 0 0,0 0 0 0 0,0 0 0 0 0,0 0 0 0 0,1 0 0 0 0,-1 0-1 0 0,0 0 1 0 0,1 0 0 0 0,0 0 0 0 0,-1 1 0 0 0,1-1 0 0 0,0 2 0 0 0,0 3 2 0 0,0 0 1 0 0,0 0-1 0 0,0 0 1 0 0,0 0-1 0 0,1 0 1 0 0,1 0-1 0 0,-1 0 1 0 0,1-1-1 0 0,0 1 0 0 0,4 8 1 0 0,4 6-19 0 0,-2 1 0 0 0,8 27 1 0 0,6 17-26 0 0,-15-44 14 0 0,-1 0 1 0 0,-1 0 0 0 0,-1 0-1 0 0,-1 0 1 0 0,0 1-1 0 0,-2 0 1 0 0,-1-1-1 0 0,-4 35 1 0 0,3-51 32 0 0,0-1 1 0 0,0 1 0 0 0,-1-1-1 0 0,1 0 1 0 0,-1 1-1 0 0,-1-1 1 0 0,1 0-1 0 0,-1-1 1 0 0,0 1 0 0 0,0 0-1 0 0,0-1 1 0 0,-1 1-1 0 0,1-1 1 0 0,-1 0-1 0 0,0 0 1 0 0,0-1-1 0 0,-1 1 1 0 0,1-1 0 0 0,-1 0-1 0 0,0 0 1 0 0,1 0-1 0 0,-1-1 1 0 0,-1 1-1 0 0,1-1 1 0 0,0-1 0 0 0,0 1-1 0 0,-10 1 1 0 0,-13 3 52 0 0,-1-2 1 0 0,0-1 0 0 0,-57-1 0 0 0,69-2-100 0 0,13 0-94 0 0,0 0 1 0 0,0 0 0 0 0,0 0 0 0 0,0-1-1 0 0,0 1 1 0 0,0-1 0 0 0,0 0-1 0 0,0 0 1 0 0,1 0 0 0 0,-1-1 0 0 0,0 1-1 0 0,1-1 1 0 0,-1 0 0 0 0,1 0 0 0 0,-5-3-1 0 0,6 2-459 0 0,0 1 1 0 0,0-1-1 0 0,0 0 0 0 0,0 0 0 0 0,1 0 0 0 0,-1 0 0 0 0,1 0 0 0 0,0 0 0 0 0,-1-1 1 0 0,2 1-1 0 0,-1 0 0 0 0,0-1 0 0 0,1 1 0 0 0,-1-1 0 0 0,1 1 0 0 0,0-1 1 0 0,0-3-1 0 0,0-9-1663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6:0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12 137 1536 0 0,'-12'0'18645'0'0,"37"-19"-19138"0"0,3-2 553 0 0,-6 0-1 0 0,1 1-1 0 0,1 1 1 0 0,30-18-1 0 0,-54 37-55 0 0,1 0-1 0 0,-1 0 0 0 0,0 0 0 0 0,1 0 0 0 0,-1 0 0 0 0,0 0 0 0 0,1 0 0 0 0,-1 0 0 0 0,0 1 0 0 0,0-1 0 0 0,1 0 0 0 0,-1 0 0 0 0,0 0 0 0 0,0 0 0 0 0,1 0 0 0 0,-1 1 0 0 0,0-1 0 0 0,0 0 0 0 0,1 0 0 0 0,-1 0 0 0 0,0 1 0 0 0,0-1 0 0 0,0 0 0 0 0,0 0 0 0 0,1 1 0 0 0,-1-1 0 0 0,0 0 0 0 0,0 1 0 0 0,0-1 0 0 0,0 0 0 0 0,0 0 0 0 0,0 1 0 0 0,0-1 0 0 0,0 0 0 0 0,0 1 0 0 0,0-1 0 0 0,0 0 0 0 0,0 1 0 0 0,0-1 0 0 0,0 0 0 0 0,0 1 0 0 0,3 29 192 0 0,-2 44 184 0 0,-1-59-347 0 0,0-14-409 0 0,-1 0-1 0 0,1-1 1 0 0,0 1-1 0 0,0 0 1 0 0,0 0 0 0 0,0 0-1 0 0,0 0 1 0 0,0 0-1 0 0,0 0 1 0 0,0 0 0 0 0,0 0-1 0 0,0 0 1 0 0,0 0-1 0 0,1 0 1 0 0,-1 0 0 0 0,0 0-1 0 0,1 0 1 0 0,-1 0 0 0 0,1-1-1 0 0,-1 1 1 0 0,1 0-1 0 0,-1 0 1 0 0,1 0 0 0 0,0-1-1 0 0,-1 1 1 0 0,1 0-1 0 0,0-1 1 0 0,-1 1 0 0 0,1-1-1 0 0,1 2 1 0 0,3 1-729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5:41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 2060 0 0,'10'-4'10974'0'0,"5"-7"-5379"0"0,8-8-3812 0 0,13-14-3655 0 0,-5 5 2589 0 0,54-50-700 0 0,-47 40 12 0 0,80-59-1 0 0,-118 97-11 0 0,1-1 0 0 0,-1 1-1 0 0,1 0 1 0 0,-1-1 0 0 0,1 1 0 0 0,-1-1-1 0 0,0 1 1 0 0,1 0 0 0 0,-1-1-1 0 0,1 1 1 0 0,0 0 0 0 0,-1 0 0 0 0,1-1-1 0 0,-1 1 1 0 0,1 0 0 0 0,-1 0 0 0 0,1 0-1 0 0,-1 0 1 0 0,1 0 0 0 0,0 0 0 0 0,-1 0-1 0 0,1 0 1 0 0,-1 0 0 0 0,1 0 0 0 0,0 0-1 0 0,-1 0 1 0 0,1 0 0 0 0,-1 0 0 0 0,1 1-1 0 0,-1-1 1 0 0,2 0 0 0 0,-3 19 237 0 0,-22 37-123 0 0,19-47-87 0 0,-23 52-33 0 0,3 2 0 0 0,-18 74 0 0 0,37-72-1675 0 0,5-52-357 0 0,8-12-3638 0 0,22-8 616 0 0,-17-3 3053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5:42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12 1992 0 0,'0'-1'212'0'0,"1"1"0"0"0,-1 0 1 0 0,0-1-1 0 0,0 1 0 0 0,0 0 0 0 0,0-1 0 0 0,0 1 0 0 0,0 0 1 0 0,0-1-1 0 0,0 1 0 0 0,0 0 0 0 0,0-1 0 0 0,0 1 0 0 0,0 0 0 0 0,0-1 1 0 0,-1 1-1 0 0,1 0 0 0 0,0-1 0 0 0,0 1 0 0 0,0 0 0 0 0,0-1 0 0 0,0 1 1 0 0,-1 0-1 0 0,1 0 0 0 0,0-1 0 0 0,0 1 0 0 0,-1 0 0 0 0,1 0 1 0 0,0-1-1 0 0,0 1 0 0 0,-1 0 0 0 0,1 0 0 0 0,0 0 0 0 0,-1-1 0 0 0,1 1 1 0 0,0 0-1 0 0,-1 0 0 0 0,1 0 0 0 0,0 0 0 0 0,-1 0 0 0 0,0 0 0 0 0,-14 9 4799 0 0,-13 23-1806 0 0,-43 70-2396 0 0,-36 60-25 0 0,96-142-741 0 0,0 1 1 0 0,2 0-1 0 0,0 1 1 0 0,1 0-1 0 0,2 1 1 0 0,-6 26-1 0 0,11-44-58 0 0,0 0 0 0 0,1 0 0 0 0,-1 0 0 0 0,1 0-1 0 0,0 0 1 0 0,0 0 0 0 0,1 0 0 0 0,-1-1 0 0 0,1 1-1 0 0,0 0 1 0 0,0 0 0 0 0,1-1 0 0 0,3 8 0 0 0,-4-10-16 0 0,1 1 1 0 0,0-1-1 0 0,1 0 0 0 0,-1 0 1 0 0,0 0-1 0 0,1 0 1 0 0,-1 0-1 0 0,1-1 1 0 0,-1 1-1 0 0,1-1 1 0 0,0 1-1 0 0,0-1 0 0 0,-1 0 1 0 0,1 0-1 0 0,0 0 1 0 0,0-1-1 0 0,0 1 1 0 0,0-1-1 0 0,0 1 1 0 0,0-1-1 0 0,0 0 0 0 0,5-1 1 0 0,-1 0-41 0 0,1 0 1 0 0,-1 0 0 0 0,0-1-1 0 0,0 0 1 0 0,-1 0-1 0 0,1 0 1 0 0,0-1 0 0 0,-1 0-1 0 0,1-1 1 0 0,-1 1-1 0 0,0-1 1 0 0,0 0 0 0 0,0-1-1 0 0,-1 1 1 0 0,0-1-1 0 0,0-1 1 0 0,5-5 0 0 0,4-5-54 0 0,-1-1 0 0 0,-1-1-1 0 0,-1 0 1 0 0,15-31 0 0 0,-25 46 129 0 0,1 1 0 0 0,-1 0-1 0 0,0 0 1 0 0,-1-1-1 0 0,1 1 1 0 0,0-1 0 0 0,-1 1-1 0 0,1 0 1 0 0,-1-1-1 0 0,0 1 1 0 0,0-1-1 0 0,0 1 1 0 0,0-1 0 0 0,0 1-1 0 0,0-1 1 0 0,-2-3-1 0 0,2 4 12 0 0,-1 1 0 0 0,0 0-1 0 0,0 0 1 0 0,0-1 0 0 0,0 1-1 0 0,0 0 1 0 0,0 0 0 0 0,-1 0-1 0 0,1 0 1 0 0,0 0-1 0 0,0 1 1 0 0,-1-1 0 0 0,1 0-1 0 0,0 1 1 0 0,-1-1 0 0 0,1 0-1 0 0,-1 1 1 0 0,1 0 0 0 0,-1-1-1 0 0,1 1 1 0 0,-1 0 0 0 0,1 0-1 0 0,-1 0 1 0 0,1 0-1 0 0,-4 0 1 0 0,-2 1-3 0 0,-1 0 1 0 0,0 0-1 0 0,1 1 0 0 0,-1 0 1 0 0,1 0-1 0 0,0 1 1 0 0,-1 0-1 0 0,1 0 0 0 0,0 0 1 0 0,1 1-1 0 0,-1 1 0 0 0,1-1 1 0 0,0 1-1 0 0,0 0 0 0 0,0 0 1 0 0,1 0-1 0 0,-1 1 1 0 0,1 0-1 0 0,1 0 0 0 0,-1 0 1 0 0,-3 8-1 0 0,5-8-453 0 0,0-1 0 0 0,0 1 0 0 0,1 0 0 0 0,0 0 0 0 0,0 0 0 0 0,0 0 0 0 0,1 1 0 0 0,0-1 0 0 0,0 12 0 0 0,1-17 231 0 0,0 0 1 0 0,0-1 0 0 0,0 1 0 0 0,0 0-1 0 0,1 0 1 0 0,-1 0 0 0 0,0 0 0 0 0,1-1-1 0 0,-1 1 1 0 0,0 0 0 0 0,1 0-1 0 0,-1-1 1 0 0,1 1 0 0 0,0 0 0 0 0,-1-1-1 0 0,1 1 1 0 0,-1-1 0 0 0,1 1 0 0 0,0-1-1 0 0,-1 1 1 0 0,1-1 0 0 0,0 1-1 0 0,0-1 1 0 0,-1 1 0 0 0,1-1 0 0 0,0 0-1 0 0,0 0 1 0 0,0 1 0 0 0,-1-1 0 0 0,1 0-1 0 0,0 0 1 0 0,0 0 0 0 0,0 0 0 0 0,0 0-1 0 0,0 0 1 0 0,-1 0 0 0 0,1 0-1 0 0,0 0 1 0 0,1-1 0 0 0,13 1-1768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5:42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1792 0 0,'-4'0'229'0'0,"-1"-1"413"0"0,1 1-1 0 0,-1 0 1 0 0,0 0 0 0 0,0 1 0 0 0,0-1-1 0 0,0 1 1 0 0,1 0 0 0 0,-1 0 0 0 0,0 0-1 0 0,1 1 1 0 0,-1 0 0 0 0,1 0 0 0 0,-1 0-1 0 0,-7 6 1 0 0,-12 10 3024 0 0,3-4-2372 0 0,1 1 0 0 0,-34 34 1 0 0,53-47-1293 0 0,-1 0 0 0 0,1-1 0 0 0,-1 1 1 0 0,1 0-1 0 0,0 0 0 0 0,0 0 0 0 0,0 0 1 0 0,0 0-1 0 0,0 0 0 0 0,0 0 0 0 0,1 0 0 0 0,-1 1 1 0 0,1-1-1 0 0,0 0 0 0 0,-1 0 0 0 0,1 1 1 0 0,0-1-1 0 0,0 0 0 0 0,0 0 0 0 0,1 1 0 0 0,-1-1 1 0 0,0 0-1 0 0,1 0 0 0 0,-1 0 0 0 0,1 1 1 0 0,0-1-1 0 0,0 0 0 0 0,0 0 0 0 0,0 0 0 0 0,0 0 1 0 0,0 0-1 0 0,1-1 0 0 0,-1 1 0 0 0,2 2 1 0 0,7 6-50 0 0,0 0 0 0 0,1 0 1 0 0,0-1-1 0 0,19 12 1 0 0,2 2-161 0 0,-27-17 195 0 0,0-1-1 0 0,0 1 1 0 0,0 0-1 0 0,-1 0 1 0 0,0 0-1 0 0,0 0 1 0 0,-1 1-1 0 0,1 0 1 0 0,-2-1-1 0 0,1 1 1 0 0,-1 0-1 0 0,0 1 1 0 0,0-1-1 0 0,-1 0 1 0 0,0 1-1 0 0,0-1 1 0 0,0 0-1 0 0,-1 1 1 0 0,-1-1-1 0 0,1 1 1 0 0,-3 11-1 0 0,2-16 44 0 0,1 1 0 0 0,-1 0 0 0 0,-1 0 0 0 0,1-1 0 0 0,0 1 0 0 0,-1-1 0 0 0,0 1 0 0 0,1-1 0 0 0,-1 1-1 0 0,-1-1 1 0 0,1 0 0 0 0,0 0 0 0 0,-1 0 0 0 0,0-1 0 0 0,1 1 0 0 0,-1 0 0 0 0,0-1 0 0 0,-1 0 0 0 0,1 0 0 0 0,0 0 0 0 0,0 0 0 0 0,-5 2 0 0 0,1-1 16 0 0,1-1 0 0 0,-1 0 0 0 0,0 0 1 0 0,1-1-1 0 0,-1 1 0 0 0,0-1 0 0 0,0-1 0 0 0,0 1 1 0 0,0-1-1 0 0,0-1 0 0 0,-10-1 0 0 0,14 2-45 0 0,0-2-1 0 0,0 1 0 0 0,0 0 1 0 0,0 0-1 0 0,0-1 1 0 0,0 0-1 0 0,1 0 0 0 0,-1 1 1 0 0,1-1-1 0 0,-1-1 1 0 0,1 1-1 0 0,0 0 0 0 0,0-1 1 0 0,0 1-1 0 0,0-1 1 0 0,0 1-1 0 0,0-1 0 0 0,1 0 1 0 0,0 0-1 0 0,-1 0 1 0 0,1 0-1 0 0,0 0 0 0 0,0 0 1 0 0,1 0-1 0 0,-1-3 1 0 0,-2-5-57 0 0,2 1 0 0 0,0-1 1 0 0,0 0-1 0 0,1 0 1 0 0,0 1-1 0 0,2-13 1 0 0,-1 18 12 0 0,1 1 1 0 0,-1 0 0 0 0,1 0-1 0 0,1 0 1 0 0,-1 0-1 0 0,0 0 1 0 0,1 0-1 0 0,0 1 1 0 0,0-1 0 0 0,0 1-1 0 0,0 0 1 0 0,0-1-1 0 0,1 2 1 0 0,7-6-1 0 0,56-33-618 0 0,-36 26 500 0 0,-1-1 0 0 0,-1-2 1 0 0,-1-1-1 0 0,-1-1 0 0 0,0-1 1 0 0,30-33-1 0 0,-55 52 191 0 0,0 1 0 0 0,0-1 0 0 0,-1 0 0 0 0,1 0 0 0 0,-1 0 0 0 0,0 0 0 0 0,1 0 0 0 0,-1 0 0 0 0,0 0 0 0 0,0-1 0 0 0,0 1 0 0 0,0 0 0 0 0,-1 0 0 0 0,1-1 0 0 0,-1 1 0 0 0,1-1 0 0 0,-1 1 0 0 0,0-1-1 0 0,0 1 1 0 0,0 0 0 0 0,0-1 0 0 0,0 1 0 0 0,-1-1 0 0 0,1 1 0 0 0,-1-3 0 0 0,-1 2 21 0 0,0 1 0 0 0,1 0 0 0 0,-1 0 0 0 0,0 0 0 0 0,0 0 0 0 0,0 0 0 0 0,0 0 0 0 0,-1 0 0 0 0,1 0 0 0 0,0 1 0 0 0,-1-1 0 0 0,1 1 0 0 0,-1 0 0 0 0,0 0 0 0 0,1 0 0 0 0,-1 0 0 0 0,0 0 0 0 0,0 1-1 0 0,1-1 1 0 0,-4 1 0 0 0,-4-2-108 0 0,-13-2 235 0 0,-1 1 0 0 0,-25 0 1 0 0,45 3-382 0 0,-1 0 1 0 0,0 0 0 0 0,0 0 0 0 0,0 1 0 0 0,1 0 0 0 0,-1 0 0 0 0,0 0 0 0 0,1 0 0 0 0,-1 1 0 0 0,1 0 0 0 0,-1 0 0 0 0,1 0 0 0 0,0 0 0 0 0,0 1 0 0 0,0-1 0 0 0,-7 7-1 0 0,9-6-570 0 0,1 0-1 0 0,-1 0 0 0 0,1 0 1 0 0,0 1-1 0 0,-1-1 0 0 0,1 0 0 0 0,1 1 1 0 0,-1-1-1 0 0,1 1 0 0 0,-1 3 0 0 0,1 2-1289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4:5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4 2004 0 0,'-5'-3'8465'0'0,"-7"7"-5360"0"0,-8 8 31 0 0,1 5-1789 0 0,-4 3-1111 0 0,1 0-1 0 0,1 2 0 0 0,1 1 1 0 0,1 0-1 0 0,-17 27 1 0 0,33-43-232 0 0,-1 1 0 0 0,1 0 0 0 0,1 0 0 0 0,-1 0 0 0 0,1 1 0 0 0,1-1 0 0 0,-1 0 0 0 0,1 1 0 0 0,1-1 0 0 0,0 15 0 0 0,1-21-7 0 0,-1 0 1 0 0,1-1 0 0 0,-1 1-1 0 0,1 0 1 0 0,0-1 0 0 0,-1 1-1 0 0,1 0 1 0 0,0-1 0 0 0,0 1-1 0 0,0-1 1 0 0,0 0 0 0 0,1 1-1 0 0,-1-1 1 0 0,0 0 0 0 0,1 0-1 0 0,-1 0 1 0 0,0 0 0 0 0,1 0-1 0 0,-1 0 1 0 0,1 0 0 0 0,0 0-1 0 0,-1 0 1 0 0,1-1 0 0 0,0 1-1 0 0,-1-1 1 0 0,1 1 0 0 0,0-1-1 0 0,0 0 1 0 0,-1 0-1 0 0,4 0 1 0 0,60 4-692 0 0,-58-4 454 0 0,39-6-2226 0 0,-40 5 1837 0 0,-1-1 0 0 0,0 0-1 0 0,0 0 1 0 0,0-1-1 0 0,0 1 1 0 0,0-1-1 0 0,-1 0 1 0 0,1 0 0 0 0,-1-1-1 0 0,0 1 1 0 0,0-1-1 0 0,0 0 1 0 0,0 0-1 0 0,0-1 1 0 0,-1 1 0 0 0,0-1-1 0 0,4-7 1 0 0,0-4-1059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5:4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1856 0 0,'0'-3'515'0'0,"0"1"0"0"0,0 0 0 0 0,1-1 0 0 0,-1 1-1 0 0,1-1 1 0 0,0 1 0 0 0,0 0 0 0 0,0-1 0 0 0,0 1 0 0 0,0 0-1 0 0,0 0 1 0 0,1 0 0 0 0,-1 0 0 0 0,1 0 0 0 0,0 0 0 0 0,2-3-1 0 0,1 1 357 0 0,1-1 0 0 0,-1 1 0 0 0,1 0 0 0 0,0 1-1 0 0,13-7 1 0 0,-8 6-550 0 0,1-1 0 0 0,0 1-1 0 0,0 1 1 0 0,0 0 0 0 0,0 1 0 0 0,20-1-1 0 0,-29 2-303 0 0,-1 1 0 0 0,1 0 0 0 0,-1 0-1 0 0,0 0 1 0 0,1 0 0 0 0,-1 0 0 0 0,0 1-1 0 0,1-1 1 0 0,-1 1 0 0 0,0-1 0 0 0,1 1-1 0 0,-1 0 1 0 0,0 0 0 0 0,0 0 0 0 0,0 0-1 0 0,0 0 1 0 0,3 3 0 0 0,-3-1 19 0 0,-1 0-1 0 0,1 0 1 0 0,-1 0 0 0 0,0 1-1 0 0,-1-1 1 0 0,1 0 0 0 0,0 1-1 0 0,-1-1 1 0 0,0 0 0 0 0,0 1-1 0 0,0-1 1 0 0,-1 5 0 0 0,1-1 0 0 0,-1 0 0 0 0,0 0 1 0 0,0 0-1 0 0,0 0 1 0 0,-1-1-1 0 0,0 1 0 0 0,-1 0 1 0 0,1-1-1 0 0,-1 1 0 0 0,-5 6 1 0 0,-46 60 80 0 0,43-60-112 0 0,0 1 0 0 0,1 0 0 0 0,0 1 0 0 0,-13 27 0 0 0,23-42-5 0 0,0 0 0 0 0,-1 1 0 0 0,1-1 0 0 0,0 1 0 0 0,0-1 0 0 0,0 1 0 0 0,0-1 0 0 0,0 0 0 0 0,0 1 0 0 0,0-1 0 0 0,0 1 0 0 0,0-1 0 0 0,0 1 0 0 0,0-1 0 0 0,0 1 0 0 0,0-1 1 0 0,0 1-1 0 0,1-1 0 0 0,-1 0 0 0 0,0 1 0 0 0,0-1 0 0 0,0 1 0 0 0,1-1 0 0 0,-1 0 0 0 0,0 1 0 0 0,0-1 0 0 0,1 0 0 0 0,-1 1 0 0 0,0-1 0 0 0,1 0 0 0 0,-1 1 0 0 0,0-1 0 0 0,1 0 0 0 0,0 1 0 0 0,21 5 5 0 0,36-6-20 0 0,-47 0-6 0 0,44 0-1471 0 0,65-9 0 0 0,-100 6-960 0 0,0-1 0 0 0,-1 0 0 0 0,33-14 1 0 0,-32 10 514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5:4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4 1992 0 0,'-1'0'260'0'0,"1"-1"-1"0"0,-1 1 1 0 0,1 0-1 0 0,-1-1 1 0 0,1 1-1 0 0,-1 0 0 0 0,0 0 1 0 0,1-1-1 0 0,-1 1 1 0 0,0 0-1 0 0,1 0 1 0 0,-1 0-1 0 0,0 0 1 0 0,1 0-1 0 0,-1 0 1 0 0,0 0-1 0 0,1 0 1 0 0,-1 0-1 0 0,0 0 1 0 0,1 0-1 0 0,-1 0 1 0 0,0 0-1 0 0,1 1 1 0 0,-1-1-1 0 0,1 0 0 0 0,-1 0 1 0 0,0 1-1 0 0,1-1 1 0 0,-1 1-1 0 0,-22 9 2287 0 0,1 10 850 0 0,-37 31 258 0 0,35-29-3608 0 0,1 1 0 0 0,1 1 0 0 0,-30 42 0 0 0,50-63-50 0 0,-1 0-1 0 0,1 0 0 0 0,0 0 0 0 0,1 1 0 0 0,-1-1 0 0 0,1 0 0 0 0,-1 1 0 0 0,1-1 0 0 0,0 1 1 0 0,0 0-1 0 0,1-1 0 0 0,-1 1 0 0 0,1 0 0 0 0,0-1 0 0 0,0 1 0 0 0,0 0 0 0 0,0-1 0 0 0,0 1 1 0 0,1 0-1 0 0,0-1 0 0 0,0 1 0 0 0,0-1 0 0 0,0 1 0 0 0,0-1 0 0 0,1 1 0 0 0,0-1 0 0 0,-1 0 1 0 0,1 0-1 0 0,1 1 0 0 0,-1-1 0 0 0,0-1 0 0 0,1 1 0 0 0,-1 0 0 0 0,1-1 0 0 0,0 1 0 0 0,0-1 1 0 0,0 0-1 0 0,0 0 0 0 0,0 0 0 0 0,0 0 0 0 0,1-1 0 0 0,-1 1 0 0 0,0-1 0 0 0,7 2 0 0 0,15 2-600 0 0,0-1-1 0 0,1-2 1 0 0,0 0-1 0 0,32-3 1 0 0,-44 0-1092 0 0,0-1 0 0 0,0 0-1 0 0,-1-1 1 0 0,1-1 0 0 0,20-8 0 0 0,-23 6-137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5:46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2028 0 0,'-6'1'625'0'0,"1"0"-1"0"0,-1 1 0 0 0,1 0 1 0 0,0 0-1 0 0,0 0 1 0 0,-1 1-1 0 0,1 0 0 0 0,1 0 1 0 0,-1 0-1 0 0,0 0 0 0 0,1 1 1 0 0,0 0-1 0 0,0 0 1 0 0,0 0-1 0 0,0 0 0 0 0,0 1 1 0 0,1-1-1 0 0,0 1 1 0 0,0 0-1 0 0,0 0 0 0 0,-3 9 1 0 0,-21 55 2996 0 0,9-6-4433 0 0,16-53 113 0 0,1 0 1 0 0,0 0 0 0 0,0 0 0 0 0,1 11 0 0 0,1-7-1999 0 0,-1-14 2539 0 0,0 1-1 0 0,0 0 0 0 0,1 0 0 0 0,-1-1 0 0 0,0 1 0 0 0,1 0 1 0 0,-1-1-1 0 0,1 1 0 0 0,-1-1 0 0 0,1 1 0 0 0,-1 0 0 0 0,1-1 1 0 0,-1 1-1 0 0,1-1 0 0 0,-1 1 0 0 0,1-1 0 0 0,0 0 0 0 0,-1 1 0 0 0,1-1 1 0 0,0 0-1 0 0,0 1 0 0 0,-1-1 0 0 0,1 0 0 0 0,0 0 0 0 0,0 0 1 0 0,-1 1-1 0 0,1-1 0 0 0,0 0 0 0 0,0 0 0 0 0,-1 0 0 0 0,1 0 1 0 0,0 0-1 0 0,0-1 0 0 0,-1 1 0 0 0,2 0 0 0 0,1 0-244 0 0,8 0-1510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5:4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0 1956 0 0,'-15'1'1220'0'0,"1"0"0"0"0,-1 1 1 0 0,1 0-1 0 0,0 1 0 0 0,0 1 0 0 0,0 0 0 0 0,0 1 0 0 0,1 0 1 0 0,-1 1-1 0 0,-16 11 0 0 0,21-11-673 0 0,0 0-1 0 0,1 0 1 0 0,-1 1 0 0 0,2 0 0 0 0,-1 1 0 0 0,-9 12-1 0 0,13-14-626 0 0,-1 1-1 0 0,1 0 0 0 0,0 0 1 0 0,1 0-1 0 0,0 0 1 0 0,0 0-1 0 0,1 1 0 0 0,-1-1 1 0 0,0 12-1 0 0,2-16 86 0 0,0 1 0 0 0,0 0 1 0 0,1 0-1 0 0,-1 0 0 0 0,1-1 0 0 0,0 1 0 0 0,1 0 0 0 0,-1 0 1 0 0,0 0-1 0 0,1 0 0 0 0,0-1 0 0 0,0 1 0 0 0,0 0 1 0 0,1-1-1 0 0,-1 1 0 0 0,1 0 0 0 0,0-1 0 0 0,3 5 0 0 0,-2-5-29 0 0,1 0 0 0 0,-1-1 0 0 0,1 0 0 0 0,0 0 0 0 0,-1 0 0 0 0,1 0 0 0 0,0 0 1 0 0,0-1-1 0 0,1 0 0 0 0,-1 0 0 0 0,0 0 0 0 0,0 0 0 0 0,0-1 0 0 0,1 1 0 0 0,-1-1 0 0 0,8-1 0 0 0,2 1-56 0 0,0-1 1 0 0,0-1 0 0 0,0 0 0 0 0,0-1-1 0 0,-1 0 1 0 0,1-1 0 0 0,-1 0-1 0 0,0-1 1 0 0,0-1 0 0 0,-1 0 0 0 0,1-1-1 0 0,-1 0 1 0 0,-1-1 0 0 0,1 0 0 0 0,-1-1-1 0 0,-1 0 1 0 0,0-1 0 0 0,13-15 0 0 0,-18 19 70 0 0,0 2 52 0 0,-1-1 0 0 0,0 1 0 0 0,0-1 1 0 0,0 0-1 0 0,0 0 0 0 0,-1 0 1 0 0,0-1-1 0 0,0 1 0 0 0,0-1 0 0 0,-1 0 1 0 0,0 1-1 0 0,0-1 0 0 0,0 0 1 0 0,-1 0-1 0 0,0-1 0 0 0,0 1 0 0 0,0-7 1 0 0,-2 12-23 0 0,1 0 1 0 0,-1 0-1 0 0,0 0 1 0 0,1 0-1 0 0,-1-1 0 0 0,0 1 1 0 0,1 0-1 0 0,-1 1 1 0 0,0-1-1 0 0,0 0 1 0 0,0 0-1 0 0,0 0 1 0 0,0 0-1 0 0,0 1 1 0 0,0-1-1 0 0,0 0 1 0 0,0 1-1 0 0,0-1 1 0 0,-1 1-1 0 0,1 0 1 0 0,0-1-1 0 0,0 1 1 0 0,0 0-1 0 0,-1-1 1 0 0,1 1-1 0 0,0 0 0 0 0,0 0 1 0 0,-1 0-1 0 0,0 0 1 0 0,-47-1 313 0 0,42 1-297 0 0,-9 0-218 0 0,0 1 0 0 0,-1 1 0 0 0,1 0 0 0 0,1 2 0 0 0,-1-1 0 0 0,-16 7-1 0 0,-7 6-4270 0 0,-40 23-1 0 0,75-37 4011 0 0,-17 7-1608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5:4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1956 0 0,'1'1'13252'0'0,"28"-5"-9535"0"0,39-10-3814 0 0,-20 1-32 0 0,63-13-911 0 0,-33 19-7461 0 0,-71 9 6418 0 0,-3 4 32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5:5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1792 0 0,'0'1'294'0'0,"0"0"0"0"0,1 0 0 0 0,-1 0 0 0 0,0 0 0 0 0,1 0 0 0 0,-1 0 0 0 0,1 0 0 0 0,-1 0 1 0 0,1 0-1 0 0,-1 0 0 0 0,1 0 0 0 0,0-1 0 0 0,-1 1 0 0 0,1 0 0 0 0,0-1 0 0 0,0 1 0 0 0,0 0 0 0 0,-1-1 0 0 0,1 1 0 0 0,0-1 0 0 0,0 1 0 0 0,0-1 0 0 0,0 1 0 0 0,0-1 0 0 0,0 0 0 0 0,0 1 0 0 0,0-1 0 0 0,0 0 0 0 0,0 0 0 0 0,0 0 0 0 0,0 0 0 0 0,2 0 0 0 0,46 0 2120 0 0,-30-1-908 0 0,582-47 1961 0 0,-396 24-3069 0 0,1014-74-560 0 0,-1173 95 81 0 0,-33 2-3367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5:5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84 1840 0 0,'-27'-4'12586'0'0,"27"0"-9579"0"0,1 2-3441 0 0,-1 0 478 0 0,1 1 1 0 0,-1-1-1 0 0,1 1 1 0 0,0-1-1 0 0,0 1 1 0 0,0-1 0 0 0,0 1-1 0 0,0-1 1 0 0,0 1-1 0 0,0 0 1 0 0,0 0-1 0 0,0-1 1 0 0,1 1-1 0 0,-1 0 1 0 0,0 0-1 0 0,4-1 1 0 0,31-20 157 0 0,-21 13-2 0 0,-10 6-155 0 0,1 1 1 0 0,-1-1-1 0 0,1 1 1 0 0,-1 0-1 0 0,1 0 1 0 0,0 1-1 0 0,0-1 1 0 0,7 0-1 0 0,28 4 296 0 0,-39 3-291 0 0,-1-1 0 0 0,0 1 0 0 0,0-1 1 0 0,0 1-1 0 0,-1-1 0 0 0,0 1 1 0 0,0 0-1 0 0,0-1 0 0 0,-1 10 0 0 0,1-6 26 0 0,-1-1-47 0 0,0-1-1 0 0,0 1 0 0 0,-1-1 1 0 0,1 0-1 0 0,-1 0 0 0 0,-1 1 1 0 0,1-1-1 0 0,-1-1 0 0 0,0 1 0 0 0,0 0 1 0 0,-1-1-1 0 0,0 1 0 0 0,0-1 1 0 0,0 0-1 0 0,-8 7 0 0 0,6-5-30 0 0,-1 0 0 0 0,2 0 0 0 0,-1 1 1 0 0,1-1-1 0 0,0 1 0 0 0,-4 11 0 0 0,8-18 0 0 0,0 1 0 0 0,1 0 0 0 0,-1-1 0 0 0,1 1-1 0 0,-1 0 1 0 0,1-1 0 0 0,0 1 0 0 0,-1 0 0 0 0,1 0 0 0 0,0-1 0 0 0,0 1 0 0 0,0 0 0 0 0,1 0 0 0 0,-1 0 0 0 0,0-1 0 0 0,0 1 0 0 0,1 0 0 0 0,0-1 0 0 0,-1 1-1 0 0,1 0 1 0 0,0-1 0 0 0,-1 1 0 0 0,1-1 0 0 0,2 3 0 0 0,-1-2 3 0 0,1 0 0 0 0,-1 0 0 0 0,1 0 0 0 0,0-1 0 0 0,-1 1 0 0 0,1-1 0 0 0,0 1 0 0 0,0-1 0 0 0,0 0 0 0 0,0 0 0 0 0,0 0 0 0 0,6 0 0 0 0,10 1-337 0 0,0 0 1 0 0,1-2-1 0 0,30-3 0 0 0,-44 3 107 0 0,42-9-4703 0 0,-19-5-1500 0 0,-23 9 4409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5:54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1704 0 0,'7'-6'11496'0'0,"10"-9"-5889"0"0,93-87-5332 0 0,-108 101-274 0 0,1-2 20 0 0,0-1 1 0 0,1 1 0 0 0,-1 0-1 0 0,1 0 1 0 0,0 0 0 0 0,0 0-1 0 0,0 1 1 0 0,7-4 0 0 0,-10 6 74 0 0,-2 16-37 0 0,-1 0 1 0 0,-1-1-1 0 0,0 0 1 0 0,-6 20-1 0 0,4-20-45 0 0,1 0-1 0 0,0 1 0 0 0,2-1 0 0 0,-2 21 0 0 0,-2 6-904 0 0,23-51-6869 0 0,-1-15 3606 0 0,-6 8 2174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6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2040 0 0,'15'-1'9382'0'0,"2"-1"-3700"0"0,23-3-2243 0 0,34-4-6340 0 0,-45 7 4558 0 0,-29 2-1551 0 0,0 32 494 0 0,-2-17-560 0 0,0 1-1 0 0,-2-1 1 0 0,0 0-1 0 0,-1 0 1 0 0,0 0 0 0 0,-13 24-1 0 0,8-15-35 0 0,-57 159-570 0 0,67-182 38 0 0,-4 11 694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6:1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1908 0 0,'5'0'8810'0'0,"18"0"-1060"0"0,11-1-5808 0 0,14 1-4892 0 0,16 1-6171 0 0,-59 0 7147 0 0,1 2 73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4:58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2036 0 0,'-7'6'1141'0'0,"1"0"0"0"0,-1 0-1 0 0,1 1 1 0 0,0 0 0 0 0,1 1 0 0 0,0-1-1 0 0,0 1 1 0 0,1 0 0 0 0,-1 0 0 0 0,-5 17-1 0 0,-10 36 2952 0 0,8-6-3474 0 0,9-26-954 0 0,1 0 1 0 0,1 37 0 0 0,2-33-1395 0 0,-1-30 1079 0 0,0 1 1 0 0,1 0 0 0 0,-1-1 0 0 0,1 1 0 0 0,0-1 0 0 0,0 1 0 0 0,1-1-1 0 0,-1 0 1 0 0,1 1 0 0 0,-1-1 0 0 0,1 0 0 0 0,0 0 0 0 0,0 0 0 0 0,1 0-1 0 0,4 4 1 0 0,-3-3-1337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6:3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2104 0 0,'23'0'13637'0'0,"13"0"-8961"0"0,96 2-5827 0 0,-130-2 1160 0 0,-1 0 1 0 0,1 1-1 0 0,-1-1 0 0 0,0 1 1 0 0,1-1-1 0 0,-1 1 1 0 0,1-1-1 0 0,-1 1 1 0 0,0 0-1 0 0,1 0 0 0 0,-1 0 1 0 0,0 0-1 0 0,0 0 1 0 0,0 0-1 0 0,0 0 0 0 0,0 0 1 0 0,0 0-1 0 0,0 0 1 0 0,0 0-1 0 0,0 1 1 0 0,0-1-1 0 0,-1 0 0 0 0,1 1 1 0 0,0-1-1 0 0,-1 1 1 0 0,1-1-1 0 0,-1 1 0 0 0,0-1 1 0 0,1 1-1 0 0,-1-1 1 0 0,0 1-1 0 0,0-1 0 0 0,0 1 1 0 0,0-1-1 0 0,0 1 1 0 0,-1 2-1 0 0,1 2 25 0 0,0 0 0 0 0,-1 0 0 0 0,0 1 0 0 0,0-1 0 0 0,0 0 0 0 0,-1 0 0 0 0,0 0 0 0 0,-4 7 0 0 0,-77 160 67 0 0,53-105-827 0 0,28-65 1027 0 0,-6 12-2397 0 0,7-14 1571 0 0,1-1 1 0 0,-1 1-1 0 0,0 0 0 0 0,0-1 1 0 0,0 1-1 0 0,1 0 0 0 0,-1-1 0 0 0,0 1 1 0 0,0-1-1 0 0,0 1 0 0 0,0-1 1 0 0,0 0-1 0 0,0 1 0 0 0,0-1 0 0 0,0 0 1 0 0,0 0-1 0 0,0 0 0 0 0,0 0 1 0 0,0 0-1 0 0,-3 0 0 0 0,-1 0-1444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6:3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2096 0 0,'64'-2'11161'0'0,"5"-4"-5461"0"0,19-3-4376 0 0,50-9-6302 0 0,70-7-4376 0 0,-160 20 7313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6:3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2092 0 0,'31'0'9733'0'0,"6"0"-3769"0"0,51 1-2178 0 0,77 0-6893 0 0,-99-1 4663 0 0,-65 0-1558 0 0,0 0 0 0 0,0 0 0 0 0,0 1 0 0 0,0-1 0 0 0,0 0 0 0 0,-1 1 0 0 0,1-1 0 0 0,0 1 0 0 0,0-1 0 0 0,0 1 0 0 0,0-1 0 0 0,-1 1 0 0 0,1 0 0 0 0,0-1 0 0 0,0 1 0 0 0,-1 0 0 0 0,1-1 0 0 0,-1 1 0 0 0,1 0 0 0 0,0 0 0 0 0,-1 0 0 0 0,0 0 0 0 0,1-1 0 0 0,-1 1 0 0 0,1 0 0 0 0,-1 0 0 0 0,0 0 1 0 0,0 0-1 0 0,0 0 0 0 0,1 0 0 0 0,-1 0 0 0 0,0 0 0 0 0,0 0 0 0 0,0 0 0 0 0,-1 0 0 0 0,1 0 0 0 0,0 0 0 0 0,0 0 0 0 0,0 0 0 0 0,-1 0 0 0 0,1 0 0 0 0,-1 1 0 0 0,-15 43 69 0 0,-63 64 89 0 0,4-7-499 0 0,48-66-1705 0 0,17-26-1618 0 0,0-7-3370 0 0,4-3 4963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6:37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2208 0 0,'4'2'12166'0'0,"18"1"-7018"0"0,72 6-4842 0 0,53-11-3174 0 0,71-20-8489 0 0,-187 18 9514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6:3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15 2152 0 0,'0'-1'206'0'0,"0"1"-1"0"0,-1-1 1 0 0,1 0 0 0 0,0 1-1 0 0,0-1 1 0 0,-1 1-1 0 0,1-1 1 0 0,0 1 0 0 0,-1-1-1 0 0,1 1 1 0 0,0-1 0 0 0,-1 1-1 0 0,1-1 1 0 0,-1 1-1 0 0,1-1 1 0 0,-1 1 0 0 0,1 0-1 0 0,-1-1 1 0 0,1 1-1 0 0,-1 0 1 0 0,0-1 0 0 0,1 1-1 0 0,-1 0 1 0 0,1 0-1 0 0,-1 0 1 0 0,0-1 0 0 0,1 1-1 0 0,-2 0 1 0 0,-30-3 6035 0 0,22 4-4911 0 0,1-1 0 0 0,-1 1 1 0 0,1 1-1 0 0,-13 3 0 0 0,14-1-1285 0 0,1-1 1 0 0,-1 2-1 0 0,1-1 0 0 0,0 1 0 0 0,1 0 0 0 0,-1 0 0 0 0,1 1 0 0 0,0 0 0 0 0,0 0 1 0 0,1 0-1 0 0,-1 1 0 0 0,2 0 0 0 0,-1 0 0 0 0,1 0 0 0 0,0 0 0 0 0,0 1 1 0 0,-4 13-1 0 0,4-7-86 0 0,0 0 1 0 0,1 0 0 0 0,1 0-1 0 0,0 0 1 0 0,1 1 0 0 0,1-1 0 0 0,0 0-1 0 0,1 1 1 0 0,4 21 0 0 0,-4-31 4 0 0,0 0 0 0 0,1-1 1 0 0,-1 1-1 0 0,1 0 1 0 0,0-1-1 0 0,1 1 1 0 0,-1-1-1 0 0,1 0 0 0 0,0 0 1 0 0,0 0-1 0 0,0 0 1 0 0,0 0-1 0 0,1-1 0 0 0,-1 1 1 0 0,1-1-1 0 0,0 0 1 0 0,0 0-1 0 0,0 0 0 0 0,1-1 1 0 0,-1 1-1 0 0,1-1 1 0 0,-1 0-1 0 0,1-1 1 0 0,9 3-1 0 0,3 0-103 0 0,0-1-1 0 0,0-1 1 0 0,0 0 0 0 0,0-1-1 0 0,33-3 1 0 0,-40 0 109 0 0,0 0 0 0 0,0 0 0 0 0,-1-1 0 0 0,1-1 0 0 0,-1 0 0 0 0,0 0 0 0 0,1-1 0 0 0,-2 0 1 0 0,1 0-1 0 0,-1-1 0 0 0,0-1 0 0 0,0 1 0 0 0,10-11 0 0 0,-9 8 44 0 0,-1 1 1 0 0,0-2-1 0 0,-1 1 1 0 0,0-1 0 0 0,0 0-1 0 0,-1 0 1 0 0,0-1-1 0 0,-1 0 1 0 0,0 0-1 0 0,0 0 1 0 0,2-13-1 0 0,-5 17 30 0 0,-1 1-1 0 0,0-1 0 0 0,-1 0 0 0 0,1 1 0 0 0,-1-1 0 0 0,0 0 0 0 0,-1 1 0 0 0,0-1 0 0 0,0 0 1 0 0,0 1-1 0 0,-3-8 0 0 0,2 10-13 0 0,0 1-1 0 0,0-1 1 0 0,0 0 0 0 0,-1 1 0 0 0,1 0-1 0 0,-1-1 1 0 0,0 1 0 0 0,0 0 0 0 0,0 0 0 0 0,-1 1-1 0 0,1-1 1 0 0,0 1 0 0 0,-1-1 0 0 0,0 1 0 0 0,0 0-1 0 0,1 1 1 0 0,-9-3 0 0 0,1 0 10 0 0,-1 0 0 0 0,1 2 1 0 0,-1-1-1 0 0,0 1 0 0 0,1 1 1 0 0,-1 0-1 0 0,0 1 0 0 0,0 0 1 0 0,0 1-1 0 0,-18 3 0 0 0,24-3-179 0 0,1 1 0 0 0,1-1-1 0 0,-1 1 1 0 0,0 0 0 0 0,0 0 0 0 0,1 1-1 0 0,-1-1 1 0 0,1 1 0 0 0,0 0 0 0 0,-1 0-1 0 0,-4 6 1 0 0,6-6-238 0 0,1 0 0 0 0,-1 1 0 0 0,1-1 0 0 0,0 1 0 0 0,0-1 0 0 0,0 1 0 0 0,1 0 0 0 0,-1 0 0 0 0,1 0 0 0 0,0 0 0 0 0,0 0 0 0 0,0 0 0 0 0,0 0 0 0 0,1 0 1 0 0,0 8-1 0 0,0 33-4251 0 0,0-26 2336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14:4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78 1364 0 0,'0'-1'324'0'0,"0"0"1"0"0,-1 0-1 0 0,1 0 0 0 0,0 0 0 0 0,0 1 1 0 0,0-1-1 0 0,-1 0 0 0 0,1 0 0 0 0,0 0 0 0 0,-1 1 1 0 0,1-1-1 0 0,-1 0 0 0 0,1 1 0 0 0,-1-1 1 0 0,1 0-1 0 0,-1 1 0 0 0,1-1 0 0 0,-1 0 1 0 0,0 1-1 0 0,1-1 0 0 0,-1 1 0 0 0,0-1 1 0 0,0 1-1 0 0,1 0 0 0 0,-1-1 0 0 0,0 1 0 0 0,-1-1 1 0 0,-31-3 4279 0 0,27 4-4374 0 0,0 0 0 0 0,0 1-1 0 0,-1 0 1 0 0,1 0 0 0 0,0 1 0 0 0,0 0-1 0 0,1 0 1 0 0,-11 5 0 0 0,8-1-176 0 0,0 1 0 0 0,1-1 0 0 0,-1 1 1 0 0,2 1-1 0 0,-1 0 0 0 0,1-1 0 0 0,0 2 0 0 0,-8 16 0 0 0,0 4 166 0 0,-13 44-1 0 0,23-64-214 0 0,3-5-7 0 0,0-1 0 0 0,0 1 0 0 0,0-1 0 0 0,1 1 0 0 0,-1-1 0 0 0,1 1 0 0 0,0 0 0 0 0,0-1 0 0 0,0 1 0 0 0,0-1 0 0 0,1 1 0 0 0,0 0 1 0 0,-1-1-1 0 0,1 1 0 0 0,1-1 0 0 0,-1 0 0 0 0,0 1 0 0 0,1-1 0 0 0,0 0 0 0 0,-1 0 0 0 0,1 0 0 0 0,1 0 0 0 0,-1 0 0 0 0,0 0 0 0 0,1 0 0 0 0,-1-1 0 0 0,1 0 1 0 0,0 1-1 0 0,3 1 0 0 0,1 1-5 0 0,0-1 0 0 0,-1 0 0 0 0,2 0 0 0 0,-1-1 0 0 0,0 0 1 0 0,1 0-1 0 0,0-1 0 0 0,-1 0 0 0 0,1 0 0 0 0,0-1 0 0 0,15 1 1 0 0,-10-2-40 0 0,0 0-1 0 0,0-1 1 0 0,0-1 0 0 0,0 0 0 0 0,-1 0 0 0 0,22-8 0 0 0,-26 6 33 0 0,0 1 0 0 0,0-2-1 0 0,-1 1 1 0 0,0-1 0 0 0,0 0 0 0 0,0 0 0 0 0,-1-1 0 0 0,1 0 0 0 0,-1 0-1 0 0,10-14 1 0 0,-9 9 35 0 0,0 1 0 0 0,0-1-1 0 0,-1-1 1 0 0,-1 1 0 0 0,0-1-1 0 0,-1 0 1 0 0,0 0 0 0 0,0 0-1 0 0,-1-1 1 0 0,-1 1 0 0 0,0-1 0 0 0,-1 0-1 0 0,0 1 1 0 0,-2-18 0 0 0,1 24 32 0 0,0-1 1 0 0,0 1 0 0 0,0 0 0 0 0,-1 0 0 0 0,0 0 0 0 0,-1 0 0 0 0,1 0-1 0 0,-1 0 1 0 0,0 0 0 0 0,-4-5 0 0 0,4 7-19 0 0,0 1 1 0 0,-1 0-1 0 0,1 0 0 0 0,-1 0 1 0 0,0 1-1 0 0,0-1 1 0 0,0 1-1 0 0,0-1 0 0 0,0 1 1 0 0,0 0-1 0 0,-1 0 0 0 0,1 1 1 0 0,-1-1-1 0 0,0 1 1 0 0,1-1-1 0 0,-1 1 0 0 0,-6-1 1 0 0,-5 0 24 0 0,1 1-1 0 0,0 0 1 0 0,-22 2 0 0 0,5 0-112 0 0,30-1 28 0 0,-1 0-1 0 0,1 0 0 0 0,0 0 0 0 0,-1 1 0 0 0,1-1 0 0 0,-1 0 1 0 0,1 1-1 0 0,0-1 0 0 0,0 1 0 0 0,-1-1 0 0 0,1 1 0 0 0,0-1 0 0 0,0 1 1 0 0,0 0-1 0 0,0 0 0 0 0,0 0 0 0 0,0 0 0 0 0,0 0 0 0 0,0 0 1 0 0,-2 2-1 0 0,-3 16-4137 0 0,25-18-4001 0 0,-5-1 6255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14:52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77 1196 0 0,'-62'2'10918'0'0,"8"10"-7409"0"0,47-10-3439 0 0,0 1-1 0 0,0 1 1 0 0,0-1 0 0 0,1 1 0 0 0,0 0-1 0 0,0 0 1 0 0,0 1 0 0 0,0 0 0 0 0,1 0 0 0 0,0 0-1 0 0,0 1 1 0 0,0-1 0 0 0,-6 11 0 0 0,5-7 8 0 0,1 0 0 0 0,0 1 1 0 0,1-1-1 0 0,0 1 1 0 0,0 0-1 0 0,1 0 0 0 0,0 1 1 0 0,-1 10-1 0 0,0 7 4 0 0,2 51 1 0 0,2-74-84 0 0,1-1 0 0 0,0 0 1 0 0,1 0-1 0 0,-1-1 0 0 0,0 1 1 0 0,1 0-1 0 0,0 0 1 0 0,0-1-1 0 0,0 1 0 0 0,1-1 1 0 0,-1 0-1 0 0,1 1 0 0 0,0-1 1 0 0,-1 0-1 0 0,2 0 1 0 0,-1-1-1 0 0,0 1 0 0 0,0-1 1 0 0,1 0-1 0 0,4 3 0 0 0,-2-1-1 0 0,1 0 1 0 0,0 0-1 0 0,0-1 0 0 0,1 0 0 0 0,-1 0 0 0 0,1-1 0 0 0,-1 0 0 0 0,1 0 0 0 0,13 0 1 0 0,-4-1-5 0 0,-13-1-2 0 0,1 1 1 0 0,-1-1-1 0 0,0 0 1 0 0,0 0-1 0 0,0 0 0 0 0,0-1 1 0 0,0 1-1 0 0,0-1 1 0 0,1 0-1 0 0,-1 0 1 0 0,-1 0-1 0 0,1-1 0 0 0,0 0 1 0 0,0 1-1 0 0,0-1 1 0 0,-1-1-1 0 0,1 1 0 0 0,-1 0 1 0 0,4-4-1 0 0,9-11 28 0 0,-1-1 1 0 0,0-1-1 0 0,-1 0 0 0 0,-1-1 0 0 0,-1 0 0 0 0,-1-1 0 0 0,0 0 1 0 0,-2-1-1 0 0,0 0 0 0 0,-2 0 0 0 0,-1-1 0 0 0,0 0 0 0 0,-2 0 1 0 0,0-1-1 0 0,0-44 0 0 0,-4 65-5 0 0,0 1 0 0 0,-1-1 1 0 0,1 0-1 0 0,-1 1 0 0 0,1-1 0 0 0,-1 1 0 0 0,0-1 0 0 0,0 1 1 0 0,0 0-1 0 0,-1-1 0 0 0,1 1 0 0 0,0 0 0 0 0,-1 0 1 0 0,0 0-1 0 0,1 0 0 0 0,-1 0 0 0 0,0 0 0 0 0,0 0 1 0 0,0 0-1 0 0,0 1 0 0 0,0-1 0 0 0,0 1 0 0 0,-1 0 1 0 0,1 0-1 0 0,0 0 0 0 0,-1 0 0 0 0,1 0 0 0 0,-1 0 0 0 0,1 0 1 0 0,-1 1-1 0 0,-4-1 0 0 0,-10-2 50 0 0,-1 1-1 0 0,1 1 1 0 0,-31 2-1 0 0,25-1-66 0 0,19 0-20 0 0,0 0-1 0 0,0 0 1 0 0,0 0-1 0 0,0 0 1 0 0,0 1 0 0 0,0 0-1 0 0,0 0 1 0 0,-4 1-1 0 0,-3 10-2197 0 0,8 11-4714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5:0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34 1936 0 0,'4'-9'891'0'0,"2"-16"15209"0"0,-9 28-15971 0 0,0 0-1 0 0,0 0 0 0 0,1 0 1 0 0,-1 0-1 0 0,1 0 1 0 0,0 1-1 0 0,-1-1 1 0 0,1 1-1 0 0,-1 3 1 0 0,-1 1-36 0 0,-10 13-19 0 0,-107 184 389 0 0,116-195-463 0 0,1 0 1 0 0,-1 1-1 0 0,2 0 1 0 0,-1 0-1 0 0,2 0 0 0 0,-1 0 1 0 0,1 0-1 0 0,1 0 1 0 0,0 16-1 0 0,1-26 0 0 0,1 1-1 0 0,0-1 1 0 0,-1 0 0 0 0,1 0-1 0 0,0 0 1 0 0,0 0 0 0 0,0 0-1 0 0,0 0 1 0 0,0 0 0 0 0,0 0-1 0 0,0 0 1 0 0,0 0 0 0 0,0-1-1 0 0,0 1 1 0 0,0 0 0 0 0,0-1-1 0 0,1 1 1 0 0,-1-1 0 0 0,0 1 0 0 0,0-1-1 0 0,1 1 1 0 0,-1-1 0 0 0,0 0-1 0 0,1 0 1 0 0,1 0 0 0 0,42 6-8 0 0,-42-6 8 0 0,22 1-1795 0 0,0 0 0 0 0,46-6 1 0 0,-61 4 1153 0 0,0-1 0 0 0,0 0 1 0 0,-1-1-1 0 0,1 0 1 0 0,0 0-1 0 0,-1-1 1 0 0,0 0-1 0 0,0-1 1 0 0,15-10-1 0 0,-12 0-3255 0 0,-7 5 2132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5:08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6 1936 0 0,'-1'-1'589'0'0,"0"1"0"0"0,0-1 0 0 0,-1 0 0 0 0,1 1 0 0 0,0-1 0 0 0,0 1 0 0 0,-1-1-1 0 0,1 1 1 0 0,0 0 0 0 0,-1 0 0 0 0,1-1 0 0 0,0 1 0 0 0,-1 0 0 0 0,1 0 0 0 0,0 0 0 0 0,-1 0 0 0 0,1 1 0 0 0,0-1 0 0 0,-1 0-1 0 0,1 1 1 0 0,0-1 0 0 0,-1 0 0 0 0,-1 2 0 0 0,0 0-220 0 0,1 0 0 0 0,-1 0 0 0 0,1 0 1 0 0,0 0-1 0 0,0 0 0 0 0,0 1 0 0 0,0-1 0 0 0,0 1 0 0 0,1-1 0 0 0,-3 5 0 0 0,-2 8-739 0 0,0 0 0 0 0,0 1-1 0 0,-3 19 1 0 0,6-25 1250 0 0,1 4-1006 0 0,0 0 0 0 0,0 0 1 0 0,1-1-1 0 0,2 21 0 0 0,-1-9-1543 0 0,1-25 1461 0 0,-1 1 0 0 0,1-1-1 0 0,-1 0 1 0 0,0 1 0 0 0,1-1 0 0 0,-1 0 0 0 0,1 1 0 0 0,-1-1-1 0 0,1 0 1 0 0,-1 0 0 0 0,1 1 0 0 0,-1-1 0 0 0,1 0 0 0 0,-1 0 0 0 0,1 0-1 0 0,-1 0 1 0 0,1 0 0 0 0,-1 0 0 0 0,1 1 0 0 0,-1-1 0 0 0,1-1-1 0 0,-1 1 1 0 0,1 0 0 0 0,0 0 0 0 0,-1 0 0 0 0,1 0 0 0 0,-1 0-1 0 0,1 0 1 0 0,-1 0 0 0 0,1-1 0 0 0,0 1 0 0 0,18-7-3069 0 0,-7-6 1321 0 0,4-1 95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5:08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2032 0 0,'-6'0'6351'0'0,"-24"0"424"0"0,23 1-6037 0 0,1-1 0 0 0,0 1 0 0 0,-1 0 0 0 0,1 1 1 0 0,0-1-1 0 0,-9 5 0 0 0,3-1-684 0 0,1 1 0 0 0,0 0 0 0 0,0 0 0 0 0,1 1 0 0 0,0 0 0 0 0,0 1 0 0 0,1 1 0 0 0,-14 14 0 0 0,21-21-58 0 0,1 0-1 0 0,-1 0 0 0 0,1 0 1 0 0,0 0-1 0 0,-1 0 0 0 0,1 0 1 0 0,0 0-1 0 0,0 0 0 0 0,0 0 1 0 0,0 1-1 0 0,1-1 0 0 0,-1 0 1 0 0,1 1-1 0 0,-1-1 0 0 0,1 0 1 0 0,0 1-1 0 0,0-1 0 0 0,0 1 1 0 0,0-1-1 0 0,0 1 0 0 0,1-1 1 0 0,-1 0-1 0 0,1 1 0 0 0,0-1 1 0 0,-1 0-1 0 0,1 0 0 0 0,0 1 1 0 0,0-1-1 0 0,0 0 0 0 0,1 0 1 0 0,-1 0-1 0 0,2 2 0 0 0,6 6-45 0 0,0-1 0 0 0,1 0-1 0 0,0 0 1 0 0,1-1-1 0 0,11 8 1 0 0,-13-11 14 0 0,-1 1 1 0 0,0 0-1 0 0,0 1 1 0 0,0 0-1 0 0,7 9 1 0 0,-13-14 33 0 0,-1-1 0 0 0,0 1 1 0 0,1 0-1 0 0,-1 0 0 0 0,0 0 0 0 0,0 0 1 0 0,0 0-1 0 0,0 0 0 0 0,-1 0 1 0 0,1 0-1 0 0,0 0 0 0 0,-1 0 0 0 0,1 0 1 0 0,-1 1-1 0 0,0-1 0 0 0,0 0 1 0 0,0 0-1 0 0,0 0 0 0 0,0 1 0 0 0,-1-1 1 0 0,1 0-1 0 0,-1 3 0 0 0,-1-3 13 0 0,1 0 1 0 0,-1-1-1 0 0,0 1 0 0 0,1-1 1 0 0,-1 1-1 0 0,0-1 0 0 0,0 0 0 0 0,0 0 1 0 0,0 0-1 0 0,0 0 0 0 0,0 0 1 0 0,0 0-1 0 0,0 0 0 0 0,-1-1 1 0 0,1 1-1 0 0,0-1 0 0 0,0 0 0 0 0,-1 0 1 0 0,1 1-1 0 0,0-1 0 0 0,0-1 1 0 0,-3 1-1 0 0,2 0-12 0 0,0 0 1 0 0,1 1-1 0 0,-1-1 1 0 0,1-1-1 0 0,-1 1 1 0 0,1 0-1 0 0,-1-1 1 0 0,1 1-1 0 0,-1-1 0 0 0,1 0 1 0 0,0 1-1 0 0,-1-1 1 0 0,1-1-1 0 0,0 1 1 0 0,-1 0-1 0 0,1 0 1 0 0,-3-3-1 0 0,4 1-31 0 0,-1 0 0 0 0,1 0 1 0 0,-1 0-1 0 0,1 0 0 0 0,0 0 0 0 0,0 0 0 0 0,1 0 0 0 0,-1 0 0 0 0,1-1 0 0 0,-1 1 0 0 0,1 0 1 0 0,0 0-1 0 0,1-6 0 0 0,-1 4-3 0 0,1 0 0 0 0,-1 0 0 0 0,1 0 0 0 0,1 0 0 0 0,-1 0-1 0 0,1 0 1 0 0,0 0 0 0 0,0 0 0 0 0,0 1 0 0 0,1-1 0 0 0,-1 1 0 0 0,1 0 0 0 0,5-6 0 0 0,53-51-152 0 0,-17 18 93 0 0,-27 25 108 0 0,-13 15 22 0 0,0-1 1 0 0,0 1-1 0 0,0-1 0 0 0,-1 0 0 0 0,1-1 0 0 0,-1 1 1 0 0,0-1-1 0 0,0 1 0 0 0,-1-1 0 0 0,1 0 0 0 0,-1 0 1 0 0,0 0-1 0 0,-1 0 0 0 0,3-9 0 0 0,-45 13 570 0 0,28 2-586 0 0,1 0 1 0 0,-1 1-1 0 0,1 0 1 0 0,-1 1 0 0 0,-15 5-1 0 0,11-3-111 0 0,12-2-972 0 0,22 0-10160 0 0,-9-5 11276 0 0,7-5-2244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5:0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1 1828 0 0,'-3'265'11364'0'0,"-5"0"-5780"0"0,-85 961-5274 0 0,-50-33-43 0 0,44-386-100 0 0,33-221-2499 0 0,65-571 2517 0 0,1-6-4496 0 0,7-30-1800 0 0,2-19 4076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5:10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16 1724 0 0,'12'-16'3506'0'0,"-9"38"358"0"0,-2-13-3827 0 0,10 285 8000 0 0,-13 152-7351 0 0,0-141-184 0 0,-31 1246-1 0 0,13-1116-547 0 0,3 215-44 0 0,13-185-2390 0 0,8-362 10 0 0,-1-3-5397 0 0,-3-96 6207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20:05:18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1712 0 0,'4'0'8652'0'0,"19"-1"-5351"0"0,-19 0-2795 0 0,1-1-1 0 0,-1 1 1 0 0,0-1-1 0 0,1 0 1 0 0,-1-1-1 0 0,0 1 1 0 0,0-1 0 0 0,4-3-1 0 0,48-51-69 0 0,-20 19-251 0 0,-14 17-176 0 0,-12 10 13 0 0,1 0 0 0 0,1 0 0 0 0,0 1 0 0 0,0 0 1 0 0,1 1-1 0 0,1 1 0 0 0,-1 0 0 0 0,1 1 0 0 0,22-8 0 0 0,-36 15-15 0 0,0 0 0 0 0,0 0 0 0 0,1 0-1 0 0,-1 0 1 0 0,0 0 0 0 0,0 0 0 0 0,1 0 0 0 0,-1 0-1 0 0,0 0 1 0 0,0 0 0 0 0,0 0 0 0 0,1 0-1 0 0,-1 0 1 0 0,0 0 0 0 0,0 1 0 0 0,0-1-1 0 0,1 0 1 0 0,-1 0 0 0 0,0 0 0 0 0,0 0-1 0 0,0 0 1 0 0,0 1 0 0 0,1-1 0 0 0,-1 0 0 0 0,0 0-1 0 0,0 0 1 0 0,0 1 0 0 0,0-1 0 0 0,0 0-1 0 0,0 0 1 0 0,0 1 0 0 0,0-1 0 0 0,1 0-1 0 0,-1 0 1 0 0,0 0 0 0 0,0 1 0 0 0,0-1 0 0 0,0 0-1 0 0,0 0 1 0 0,0 1 0 0 0,0-1 0 0 0,-1 0-1 0 0,0 19 115 0 0,-8 16 7 0 0,9-35-125 0 0,-20 62 87 0 0,11-36-157 0 0,0 0 0 0 0,2 0 1 0 0,1 1-1 0 0,1 0 0 0 0,-2 48 0 0 0,7-75-19 0 0,0 1-1 0 0,0-1 1 0 0,0 1 0 0 0,0 0 0 0 0,0-1 0 0 0,0 1 0 0 0,0-1-1 0 0,0 1 1 0 0,0-1 0 0 0,0 1 0 0 0,0-1 0 0 0,0 1-1 0 0,0-1 1 0 0,0 1 0 0 0,0-1 0 0 0,1 1 0 0 0,-1-1 0 0 0,0 1-1 0 0,0-1 1 0 0,1 0 0 0 0,-1 1 0 0 0,0-1 0 0 0,1 1-1 0 0,-1-1 1 0 0,0 0 0 0 0,1 1 0 0 0,-1-1 0 0 0,0 0 0 0 0,1 1-1 0 0,-1-1 1 0 0,1 0 0 0 0,-1 1 0 0 0,1-1 0 0 0,-1 0-1 0 0,1 0 1 0 0,0 0 0 0 0,19-9-2975 0 0,15-25-1244 0 0,-16 10 2235 0 0,-2-4 77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FFB-67EC-43A0-B1E1-69B7355A9727}" type="datetimeFigureOut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2DE0-683B-433C-9951-937A0DD7DA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69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FFB-67EC-43A0-B1E1-69B7355A9727}" type="datetimeFigureOut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2DE0-683B-433C-9951-937A0DD7DA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96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FFB-67EC-43A0-B1E1-69B7355A9727}" type="datetimeFigureOut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2DE0-683B-433C-9951-937A0DD7DA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75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FFB-67EC-43A0-B1E1-69B7355A9727}" type="datetimeFigureOut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2DE0-683B-433C-9951-937A0DD7DA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36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FFB-67EC-43A0-B1E1-69B7355A9727}" type="datetimeFigureOut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2DE0-683B-433C-9951-937A0DD7DA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05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FFB-67EC-43A0-B1E1-69B7355A9727}" type="datetimeFigureOut">
              <a:rPr lang="de-DE" smtClean="0"/>
              <a:t>29.07.2023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2DE0-683B-433C-9951-937A0DD7DA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31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FFB-67EC-43A0-B1E1-69B7355A9727}" type="datetimeFigureOut">
              <a:rPr lang="de-DE" smtClean="0"/>
              <a:t>29.07.2023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2DE0-683B-433C-9951-937A0DD7DA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FFB-67EC-43A0-B1E1-69B7355A9727}" type="datetimeFigureOut">
              <a:rPr lang="de-DE" smtClean="0"/>
              <a:t>29.07.2023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2DE0-683B-433C-9951-937A0DD7DA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2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FFB-67EC-43A0-B1E1-69B7355A9727}" type="datetimeFigureOut">
              <a:rPr lang="de-DE" smtClean="0"/>
              <a:t>29.07.2023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2DE0-683B-433C-9951-937A0DD7DA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49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FFB-67EC-43A0-B1E1-69B7355A9727}" type="datetimeFigureOut">
              <a:rPr lang="de-DE" smtClean="0"/>
              <a:t>29.07.2023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2DE0-683B-433C-9951-937A0DD7DA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3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FFB-67EC-43A0-B1E1-69B7355A9727}" type="datetimeFigureOut">
              <a:rPr lang="de-DE" smtClean="0"/>
              <a:t>29.07.2023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2DE0-683B-433C-9951-937A0DD7DA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43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CFFB-67EC-43A0-B1E1-69B7355A9727}" type="datetimeFigureOut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42DE0-683B-433C-9951-937A0DD7DA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63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D0CBF6C-CB88-9309-E0F6-97605F21903E}"/>
              </a:ext>
            </a:extLst>
          </p:cNvPr>
          <p:cNvGrpSpPr/>
          <p:nvPr/>
        </p:nvGrpSpPr>
        <p:grpSpPr>
          <a:xfrm>
            <a:off x="0" y="0"/>
            <a:ext cx="8640763" cy="8640000"/>
            <a:chOff x="0" y="0"/>
            <a:chExt cx="8640763" cy="864000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BC1DCF2-18C3-DB02-0503-650ADC4A0681}"/>
                </a:ext>
              </a:extLst>
            </p:cNvPr>
            <p:cNvSpPr/>
            <p:nvPr/>
          </p:nvSpPr>
          <p:spPr>
            <a:xfrm>
              <a:off x="4320763" y="0"/>
              <a:ext cx="4320000" cy="86400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80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3F26B5A-A5FC-CFFE-C07C-AD8905CF45BA}"/>
                </a:ext>
              </a:extLst>
            </p:cNvPr>
            <p:cNvSpPr/>
            <p:nvPr/>
          </p:nvSpPr>
          <p:spPr>
            <a:xfrm>
              <a:off x="0" y="0"/>
              <a:ext cx="4320000" cy="86400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80"/>
            </a:p>
          </p:txBody>
        </p:sp>
      </p:grp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9518DD5-A9A5-5258-86FA-A08ACBA0A431}"/>
              </a:ext>
            </a:extLst>
          </p:cNvPr>
          <p:cNvSpPr/>
          <p:nvPr/>
        </p:nvSpPr>
        <p:spPr>
          <a:xfrm>
            <a:off x="256411" y="298523"/>
            <a:ext cx="3807178" cy="864000"/>
          </a:xfrm>
          <a:prstGeom prst="roundRect">
            <a:avLst>
              <a:gd name="adj" fmla="val 50000"/>
            </a:avLst>
          </a:prstGeom>
          <a:solidFill>
            <a:srgbClr val="FFE1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WiFi </a:t>
            </a:r>
            <a:r>
              <a:rPr lang="de-DE" sz="2800" dirty="0" err="1">
                <a:solidFill>
                  <a:schemeClr val="tx1"/>
                </a:solidFill>
              </a:rPr>
              <a:t>connecting</a:t>
            </a:r>
            <a:r>
              <a:rPr lang="de-DE" sz="2800" dirty="0">
                <a:solidFill>
                  <a:schemeClr val="tx1"/>
                </a:solidFill>
              </a:rPr>
              <a:t> …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5C8186A-F983-D090-F6A8-E130D5E64D2F}"/>
              </a:ext>
            </a:extLst>
          </p:cNvPr>
          <p:cNvSpPr/>
          <p:nvPr/>
        </p:nvSpPr>
        <p:spPr>
          <a:xfrm>
            <a:off x="256411" y="1441454"/>
            <a:ext cx="3807178" cy="8640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E1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rgbClr val="FFE101"/>
                </a:solidFill>
              </a:rPr>
              <a:t>Ethernet OFF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F9796DE-CE39-0F2D-DF05-4B5A90053D13}"/>
              </a:ext>
            </a:extLst>
          </p:cNvPr>
          <p:cNvSpPr/>
          <p:nvPr/>
        </p:nvSpPr>
        <p:spPr>
          <a:xfrm>
            <a:off x="4577174" y="298523"/>
            <a:ext cx="3807178" cy="864000"/>
          </a:xfrm>
          <a:prstGeom prst="roundRect">
            <a:avLst>
              <a:gd name="adj" fmla="val 50000"/>
            </a:avLst>
          </a:prstGeom>
          <a:solidFill>
            <a:srgbClr val="FFE1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---.---.---.---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0B7A359-2FB7-E1FA-F456-3ECE6A3CC6CC}"/>
              </a:ext>
            </a:extLst>
          </p:cNvPr>
          <p:cNvSpPr/>
          <p:nvPr/>
        </p:nvSpPr>
        <p:spPr>
          <a:xfrm>
            <a:off x="330200" y="2835066"/>
            <a:ext cx="7980363" cy="864000"/>
          </a:xfrm>
          <a:prstGeom prst="roundRect">
            <a:avLst>
              <a:gd name="adj" fmla="val 50000"/>
            </a:avLst>
          </a:prstGeom>
          <a:solidFill>
            <a:srgbClr val="FFE1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Settings: </a:t>
            </a:r>
            <a:r>
              <a:rPr lang="de-DE" sz="2800" dirty="0" err="1">
                <a:solidFill>
                  <a:schemeClr val="tx1"/>
                </a:solidFill>
              </a:rPr>
              <a:t>urlurlurlurl.local</a:t>
            </a:r>
            <a:endParaRPr lang="de-DE" sz="2800" dirty="0">
              <a:solidFill>
                <a:schemeClr val="tx1"/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E4CBBBA-4B6C-5230-C867-03F1042F4F23}"/>
              </a:ext>
            </a:extLst>
          </p:cNvPr>
          <p:cNvCxnSpPr>
            <a:cxnSpLocks/>
          </p:cNvCxnSpPr>
          <p:nvPr/>
        </p:nvCxnSpPr>
        <p:spPr>
          <a:xfrm>
            <a:off x="329781" y="2569503"/>
            <a:ext cx="7981200" cy="0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3B7B540-F542-EA22-BA34-B8AD9C64311B}"/>
              </a:ext>
            </a:extLst>
          </p:cNvPr>
          <p:cNvCxnSpPr>
            <a:cxnSpLocks/>
          </p:cNvCxnSpPr>
          <p:nvPr/>
        </p:nvCxnSpPr>
        <p:spPr>
          <a:xfrm>
            <a:off x="329781" y="3962573"/>
            <a:ext cx="7981200" cy="0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40FB13FA-C3B4-2372-736A-1E6BD69A1D60}"/>
              </a:ext>
            </a:extLst>
          </p:cNvPr>
          <p:cNvSpPr/>
          <p:nvPr/>
        </p:nvSpPr>
        <p:spPr>
          <a:xfrm>
            <a:off x="256411" y="4179520"/>
            <a:ext cx="3807178" cy="864000"/>
          </a:xfrm>
          <a:prstGeom prst="roundRect">
            <a:avLst>
              <a:gd name="adj" fmla="val 50000"/>
            </a:avLst>
          </a:prstGeom>
          <a:solidFill>
            <a:srgbClr val="FFE1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Universe XXX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CE4154B-E69B-37A1-E034-EA6700B4A791}"/>
              </a:ext>
            </a:extLst>
          </p:cNvPr>
          <p:cNvSpPr/>
          <p:nvPr/>
        </p:nvSpPr>
        <p:spPr>
          <a:xfrm>
            <a:off x="256411" y="5246242"/>
            <a:ext cx="3807178" cy="1728000"/>
          </a:xfrm>
          <a:prstGeom prst="roundRect">
            <a:avLst>
              <a:gd name="adj" fmla="val 32401"/>
            </a:avLst>
          </a:prstGeom>
          <a:noFill/>
          <a:ln w="38100">
            <a:solidFill>
              <a:srgbClr val="FFE1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>
                <a:solidFill>
                  <a:srgbClr val="FFE101"/>
                </a:solidFill>
              </a:rPr>
              <a:t>ArtNet</a:t>
            </a:r>
            <a:endParaRPr lang="de-DE" sz="2800" dirty="0">
              <a:solidFill>
                <a:srgbClr val="FFE101"/>
              </a:solidFill>
            </a:endParaRPr>
          </a:p>
          <a:p>
            <a:pPr algn="ctr"/>
            <a:r>
              <a:rPr lang="de-DE" sz="2800" dirty="0">
                <a:solidFill>
                  <a:srgbClr val="FFE101"/>
                </a:solidFill>
              </a:rPr>
              <a:t>HH:MM:SS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342FC6B-468C-7EF0-6475-B5D79D1EFDD7}"/>
              </a:ext>
            </a:extLst>
          </p:cNvPr>
          <p:cNvSpPr/>
          <p:nvPr/>
        </p:nvSpPr>
        <p:spPr>
          <a:xfrm>
            <a:off x="4577174" y="5246242"/>
            <a:ext cx="3807178" cy="1728000"/>
          </a:xfrm>
          <a:prstGeom prst="roundRect">
            <a:avLst>
              <a:gd name="adj" fmla="val 32401"/>
            </a:avLst>
          </a:prstGeom>
          <a:noFill/>
          <a:ln w="38100">
            <a:solidFill>
              <a:srgbClr val="FFE1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rgbClr val="FFE101"/>
                </a:solidFill>
              </a:rPr>
              <a:t>DMX OUT</a:t>
            </a:r>
          </a:p>
          <a:p>
            <a:pPr algn="ctr"/>
            <a:r>
              <a:rPr lang="de-DE" sz="2800" dirty="0">
                <a:solidFill>
                  <a:srgbClr val="FFE101"/>
                </a:solidFill>
              </a:rPr>
              <a:t>HH:MM:SS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B8B9A59-163A-3CD8-8F34-897372D97A2E}"/>
              </a:ext>
            </a:extLst>
          </p:cNvPr>
          <p:cNvCxnSpPr>
            <a:cxnSpLocks/>
          </p:cNvCxnSpPr>
          <p:nvPr/>
        </p:nvCxnSpPr>
        <p:spPr>
          <a:xfrm>
            <a:off x="329362" y="7340767"/>
            <a:ext cx="7981200" cy="0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A60B565F-F4B0-E849-08AB-447D8B98066D}"/>
              </a:ext>
            </a:extLst>
          </p:cNvPr>
          <p:cNvSpPr/>
          <p:nvPr/>
        </p:nvSpPr>
        <p:spPr>
          <a:xfrm>
            <a:off x="330200" y="7483466"/>
            <a:ext cx="7980363" cy="864000"/>
          </a:xfrm>
          <a:prstGeom prst="roundRect">
            <a:avLst>
              <a:gd name="adj" fmla="val 50000"/>
            </a:avLst>
          </a:prstGeom>
          <a:solidFill>
            <a:srgbClr val="FFE1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JJJJ-MM-DD HH:MM:SS</a:t>
            </a:r>
          </a:p>
        </p:txBody>
      </p:sp>
    </p:spTree>
    <p:extLst>
      <p:ext uri="{BB962C8B-B14F-4D97-AF65-F5344CB8AC3E}">
        <p14:creationId xmlns:p14="http://schemas.microsoft.com/office/powerpoint/2010/main" val="86345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CA1E825-065C-5C93-57DF-B4B26FCC958A}"/>
              </a:ext>
            </a:extLst>
          </p:cNvPr>
          <p:cNvSpPr/>
          <p:nvPr/>
        </p:nvSpPr>
        <p:spPr>
          <a:xfrm>
            <a:off x="1168400" y="1866900"/>
            <a:ext cx="3860800" cy="914400"/>
          </a:xfrm>
          <a:prstGeom prst="roundRect">
            <a:avLst>
              <a:gd name="adj" fmla="val 50000"/>
            </a:avLst>
          </a:prstGeom>
          <a:solidFill>
            <a:srgbClr val="FFE1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WiFi </a:t>
            </a:r>
            <a:r>
              <a:rPr lang="de-DE" sz="2800" dirty="0" err="1">
                <a:solidFill>
                  <a:schemeClr val="tx1"/>
                </a:solidFill>
              </a:rPr>
              <a:t>connecting</a:t>
            </a:r>
            <a:r>
              <a:rPr lang="de-DE" sz="2800" dirty="0">
                <a:solidFill>
                  <a:schemeClr val="tx1"/>
                </a:solidFill>
              </a:rPr>
              <a:t> …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69186C-7863-A05A-F07E-5478E1242D09}"/>
              </a:ext>
            </a:extLst>
          </p:cNvPr>
          <p:cNvSpPr txBox="1"/>
          <p:nvPr/>
        </p:nvSpPr>
        <p:spPr>
          <a:xfrm>
            <a:off x="1990725" y="5038725"/>
            <a:ext cx="13914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5x Einzeiler</a:t>
            </a:r>
          </a:p>
          <a:p>
            <a:r>
              <a:rPr lang="de-DE" dirty="0"/>
              <a:t>1x Zweizeiler</a:t>
            </a:r>
          </a:p>
          <a:p>
            <a:r>
              <a:rPr lang="de-DE" dirty="0"/>
              <a:t>3x Linie</a:t>
            </a:r>
          </a:p>
          <a:p>
            <a:r>
              <a:rPr lang="de-DE" dirty="0"/>
              <a:t>10x Space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C7268DF7-FE3B-BFEA-85E5-CCC8DB7D2CD3}"/>
              </a:ext>
            </a:extLst>
          </p:cNvPr>
          <p:cNvGrpSpPr/>
          <p:nvPr/>
        </p:nvGrpSpPr>
        <p:grpSpPr>
          <a:xfrm>
            <a:off x="3265725" y="4963860"/>
            <a:ext cx="519840" cy="1572120"/>
            <a:chOff x="3265725" y="4963860"/>
            <a:chExt cx="519840" cy="157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26E19F89-9810-3F16-6E1A-E184E71A5C74}"/>
                    </a:ext>
                  </a:extLst>
                </p14:cNvPr>
                <p14:cNvContentPartPr/>
                <p14:nvPr/>
              </p14:nvContentPartPr>
              <p14:xfrm>
                <a:off x="3510525" y="5173020"/>
                <a:ext cx="144360" cy="11160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6E19F89-9810-3F16-6E1A-E184E71A5C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01885" y="5164020"/>
                  <a:ext cx="162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F75025AB-2187-F06C-0E08-429A44E159C5}"/>
                    </a:ext>
                  </a:extLst>
                </p14:cNvPr>
                <p14:cNvContentPartPr/>
                <p14:nvPr/>
              </p14:nvContentPartPr>
              <p14:xfrm>
                <a:off x="3678645" y="5159700"/>
                <a:ext cx="90000" cy="12024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F75025AB-2187-F06C-0E08-429A44E159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70005" y="5151060"/>
                  <a:ext cx="107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7D341A1-0520-7E65-4E2C-3E1D8BBCE2CE}"/>
                    </a:ext>
                  </a:extLst>
                </p14:cNvPr>
                <p14:cNvContentPartPr/>
                <p14:nvPr/>
              </p14:nvContentPartPr>
              <p14:xfrm>
                <a:off x="3747765" y="5198220"/>
                <a:ext cx="37800" cy="15516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C7D341A1-0520-7E65-4E2C-3E1D8BBCE2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38765" y="5189580"/>
                  <a:ext cx="55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CAD4DB6B-E734-C4FA-7B50-EC0309F1B9D6}"/>
                    </a:ext>
                  </a:extLst>
                </p14:cNvPr>
                <p14:cNvContentPartPr/>
                <p14:nvPr/>
              </p14:nvContentPartPr>
              <p14:xfrm>
                <a:off x="3520605" y="5439420"/>
                <a:ext cx="117720" cy="1519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CAD4DB6B-E734-C4FA-7B50-EC0309F1B9D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11965" y="5430420"/>
                  <a:ext cx="135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285CBCE8-40F5-74EB-DA28-34433EDD25F7}"/>
                    </a:ext>
                  </a:extLst>
                </p14:cNvPr>
                <p14:cNvContentPartPr/>
                <p14:nvPr/>
              </p14:nvContentPartPr>
              <p14:xfrm>
                <a:off x="3617085" y="5528340"/>
                <a:ext cx="34560" cy="8748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285CBCE8-40F5-74EB-DA28-34433EDD25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08085" y="5519340"/>
                  <a:ext cx="52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6B786E2D-DA69-9B42-A751-0453A8320E9D}"/>
                    </a:ext>
                  </a:extLst>
                </p14:cNvPr>
                <p14:cNvContentPartPr/>
                <p14:nvPr/>
              </p14:nvContentPartPr>
              <p14:xfrm>
                <a:off x="3688005" y="5508180"/>
                <a:ext cx="87840" cy="1231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6B786E2D-DA69-9B42-A751-0453A8320E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79365" y="5499180"/>
                  <a:ext cx="105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0F472BAA-05CE-7989-9590-090B48F30E04}"/>
                    </a:ext>
                  </a:extLst>
                </p14:cNvPr>
                <p14:cNvContentPartPr/>
                <p14:nvPr/>
              </p14:nvContentPartPr>
              <p14:xfrm>
                <a:off x="3265725" y="4963860"/>
                <a:ext cx="149040" cy="157212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F472BAA-05CE-7989-9590-090B48F30E0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57085" y="4955220"/>
                  <a:ext cx="166680" cy="158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9CD4CDF9-5123-1A80-415C-F3B9320A5A96}"/>
                  </a:ext>
                </a:extLst>
              </p14:cNvPr>
              <p14:cNvContentPartPr/>
              <p14:nvPr/>
            </p14:nvContentPartPr>
            <p14:xfrm>
              <a:off x="4062045" y="4943340"/>
              <a:ext cx="28080" cy="157860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9CD4CDF9-5123-1A80-415C-F3B9320A5A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53045" y="4934340"/>
                <a:ext cx="45720" cy="15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9C90EB03-F1D7-1B3D-7508-87C945E5A221}"/>
                  </a:ext>
                </a:extLst>
              </p14:cNvPr>
              <p14:cNvContentPartPr/>
              <p14:nvPr/>
            </p14:nvContentPartPr>
            <p14:xfrm>
              <a:off x="4281645" y="5151060"/>
              <a:ext cx="130680" cy="12456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9C90EB03-F1D7-1B3D-7508-87C945E5A2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3005" y="5142420"/>
                <a:ext cx="1483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242958F2-4B54-46CD-BC0F-DFA659E53C1F}"/>
                  </a:ext>
                </a:extLst>
              </p14:cNvPr>
              <p14:cNvContentPartPr/>
              <p14:nvPr/>
            </p14:nvContentPartPr>
            <p14:xfrm>
              <a:off x="4470645" y="5139180"/>
              <a:ext cx="77400" cy="10908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242958F2-4B54-46CD-BC0F-DFA659E53C1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61645" y="5130540"/>
                <a:ext cx="950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709B7A82-EF3A-4C81-9E6E-5963E2B8C891}"/>
                  </a:ext>
                </a:extLst>
              </p14:cNvPr>
              <p14:cNvContentPartPr/>
              <p14:nvPr/>
            </p14:nvContentPartPr>
            <p14:xfrm>
              <a:off x="4622565" y="5107860"/>
              <a:ext cx="135360" cy="14076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709B7A82-EF3A-4C81-9E6E-5963E2B8C8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13925" y="5099220"/>
                <a:ext cx="15300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FD3C3B0-3C35-EC6E-6410-EA7677771981}"/>
              </a:ext>
            </a:extLst>
          </p:cNvPr>
          <p:cNvGrpSpPr/>
          <p:nvPr/>
        </p:nvGrpSpPr>
        <p:grpSpPr>
          <a:xfrm>
            <a:off x="4460565" y="5430060"/>
            <a:ext cx="326160" cy="177120"/>
            <a:chOff x="4460565" y="5430060"/>
            <a:chExt cx="32616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D905A24C-5932-B9BE-FD19-75FE51E59114}"/>
                    </a:ext>
                  </a:extLst>
                </p14:cNvPr>
                <p14:cNvContentPartPr/>
                <p14:nvPr/>
              </p14:nvContentPartPr>
              <p14:xfrm>
                <a:off x="4460565" y="5430060"/>
                <a:ext cx="94680" cy="12708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D905A24C-5932-B9BE-FD19-75FE51E591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51565" y="5421420"/>
                  <a:ext cx="112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E31D28FD-D969-E30D-1D30-2A2069360FB9}"/>
                    </a:ext>
                  </a:extLst>
                </p14:cNvPr>
                <p14:cNvContentPartPr/>
                <p14:nvPr/>
              </p14:nvContentPartPr>
              <p14:xfrm>
                <a:off x="4549845" y="5489820"/>
                <a:ext cx="35640" cy="910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E31D28FD-D969-E30D-1D30-2A2069360F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40845" y="5480820"/>
                  <a:ext cx="532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54B8D56B-98FB-9648-DB75-70921A5A4494}"/>
                    </a:ext>
                  </a:extLst>
                </p14:cNvPr>
                <p14:cNvContentPartPr/>
                <p14:nvPr/>
              </p14:nvContentPartPr>
              <p14:xfrm>
                <a:off x="4656405" y="5446620"/>
                <a:ext cx="130320" cy="1605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54B8D56B-98FB-9648-DB75-70921A5A44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47765" y="5437620"/>
                  <a:ext cx="14796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DFC2396F-626D-B14D-6BC4-5625CEE7A343}"/>
                  </a:ext>
                </a:extLst>
              </p14:cNvPr>
              <p14:cNvContentPartPr/>
              <p14:nvPr/>
            </p14:nvContentPartPr>
            <p14:xfrm>
              <a:off x="4950885" y="5079060"/>
              <a:ext cx="139320" cy="47916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DFC2396F-626D-B14D-6BC4-5625CEE7A34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42245" y="5070060"/>
                <a:ext cx="15696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D194AEE8-E9C3-EC36-E39B-0A456FD8AAAC}"/>
                  </a:ext>
                </a:extLst>
              </p14:cNvPr>
              <p14:cNvContentPartPr/>
              <p14:nvPr/>
            </p14:nvContentPartPr>
            <p14:xfrm>
              <a:off x="5449485" y="5381100"/>
              <a:ext cx="73080" cy="5724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D194AEE8-E9C3-EC36-E39B-0A456FD8AAA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40485" y="5372100"/>
                <a:ext cx="9072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BD42B39D-7229-A2B0-C11D-7598927D09A6}"/>
              </a:ext>
            </a:extLst>
          </p:cNvPr>
          <p:cNvGrpSpPr/>
          <p:nvPr/>
        </p:nvGrpSpPr>
        <p:grpSpPr>
          <a:xfrm>
            <a:off x="5226645" y="4861260"/>
            <a:ext cx="880920" cy="836640"/>
            <a:chOff x="5226645" y="4861260"/>
            <a:chExt cx="880920" cy="83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CC9DA8E3-3ADA-DD9C-A00F-FB05ACA302C4}"/>
                    </a:ext>
                  </a:extLst>
                </p14:cNvPr>
                <p14:cNvContentPartPr/>
                <p14:nvPr/>
              </p14:nvContentPartPr>
              <p14:xfrm>
                <a:off x="5433285" y="5134140"/>
                <a:ext cx="134640" cy="15372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CC9DA8E3-3ADA-DD9C-A00F-FB05ACA302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24285" y="5125500"/>
                  <a:ext cx="152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7F31A089-3B34-DDB3-C9BE-A4F1073A3479}"/>
                    </a:ext>
                  </a:extLst>
                </p14:cNvPr>
                <p14:cNvContentPartPr/>
                <p14:nvPr/>
              </p14:nvContentPartPr>
              <p14:xfrm>
                <a:off x="5650005" y="5052060"/>
                <a:ext cx="107640" cy="21168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7F31A089-3B34-DDB3-C9BE-A4F1073A34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41005" y="5043420"/>
                  <a:ext cx="1252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CF5A5D41-6882-AA2E-C75D-C510DC8D9622}"/>
                    </a:ext>
                  </a:extLst>
                </p14:cNvPr>
                <p14:cNvContentPartPr/>
                <p14:nvPr/>
              </p14:nvContentPartPr>
              <p14:xfrm>
                <a:off x="5814165" y="5113620"/>
                <a:ext cx="131760" cy="18720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CF5A5D41-6882-AA2E-C75D-C510DC8D962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05525" y="5104620"/>
                  <a:ext cx="1494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73FE40AC-4B79-1674-4E0E-BF46338372C1}"/>
                    </a:ext>
                  </a:extLst>
                </p14:cNvPr>
                <p14:cNvContentPartPr/>
                <p14:nvPr/>
              </p14:nvContentPartPr>
              <p14:xfrm>
                <a:off x="5295405" y="4881420"/>
                <a:ext cx="173160" cy="1195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73FE40AC-4B79-1674-4E0E-BF46338372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86765" y="4872780"/>
                  <a:ext cx="190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EDDDA7B0-0AAA-D7E5-3170-320DC4138CF0}"/>
                    </a:ext>
                  </a:extLst>
                </p14:cNvPr>
                <p14:cNvContentPartPr/>
                <p14:nvPr/>
              </p14:nvContentPartPr>
              <p14:xfrm>
                <a:off x="5547045" y="4861260"/>
                <a:ext cx="123120" cy="133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EDDDA7B0-0AAA-D7E5-3170-320DC4138CF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38405" y="4852620"/>
                  <a:ext cx="140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62D2A9E2-1349-17BB-BFFE-0B95C9605FFA}"/>
                    </a:ext>
                  </a:extLst>
                </p14:cNvPr>
                <p14:cNvContentPartPr/>
                <p14:nvPr/>
              </p14:nvContentPartPr>
              <p14:xfrm>
                <a:off x="5632365" y="4929660"/>
                <a:ext cx="54000" cy="10944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62D2A9E2-1349-17BB-BFFE-0B95C9605FF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23365" y="4921020"/>
                  <a:ext cx="716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024E6E7A-D059-D9A8-A3BB-9293E937D51E}"/>
                    </a:ext>
                  </a:extLst>
                </p14:cNvPr>
                <p14:cNvContentPartPr/>
                <p14:nvPr/>
              </p14:nvContentPartPr>
              <p14:xfrm>
                <a:off x="5789685" y="4893660"/>
                <a:ext cx="142560" cy="10476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024E6E7A-D059-D9A8-A3BB-9293E937D51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80685" y="4884660"/>
                  <a:ext cx="160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EBD5B6FF-4E65-9190-C04C-C8408445C9A1}"/>
                    </a:ext>
                  </a:extLst>
                </p14:cNvPr>
                <p14:cNvContentPartPr/>
                <p14:nvPr/>
              </p14:nvContentPartPr>
              <p14:xfrm>
                <a:off x="5226645" y="5171220"/>
                <a:ext cx="124920" cy="2340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EBD5B6FF-4E65-9190-C04C-C8408445C9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17645" y="5162220"/>
                  <a:ext cx="142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818BF068-20A2-DFEE-F800-67C6C6B417C9}"/>
                    </a:ext>
                  </a:extLst>
                </p14:cNvPr>
                <p14:cNvContentPartPr/>
                <p14:nvPr/>
              </p14:nvContentPartPr>
              <p14:xfrm>
                <a:off x="5323125" y="5369580"/>
                <a:ext cx="784440" cy="6336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818BF068-20A2-DFEE-F800-67C6C6B417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14485" y="5360940"/>
                  <a:ext cx="8020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442B5370-118E-E9BC-4000-D67BB296D846}"/>
                    </a:ext>
                  </a:extLst>
                </p14:cNvPr>
                <p14:cNvContentPartPr/>
                <p14:nvPr/>
              </p14:nvContentPartPr>
              <p14:xfrm>
                <a:off x="5866725" y="5511420"/>
                <a:ext cx="117720" cy="10692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442B5370-118E-E9BC-4000-D67BB296D8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57725" y="5502420"/>
                  <a:ext cx="135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B316E929-D1D2-D965-E376-E56BDD24F756}"/>
                    </a:ext>
                  </a:extLst>
                </p14:cNvPr>
                <p14:cNvContentPartPr/>
                <p14:nvPr/>
              </p14:nvContentPartPr>
              <p14:xfrm>
                <a:off x="5682045" y="5338620"/>
                <a:ext cx="64080" cy="8532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B316E929-D1D2-D965-E376-E56BDD24F7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73405" y="5329620"/>
                  <a:ext cx="81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9440993B-C1AC-6EAF-2FC2-8C196F6B63B5}"/>
                    </a:ext>
                  </a:extLst>
                </p14:cNvPr>
                <p14:cNvContentPartPr/>
                <p14:nvPr/>
              </p14:nvContentPartPr>
              <p14:xfrm>
                <a:off x="5652885" y="5560020"/>
                <a:ext cx="63360" cy="13788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9440993B-C1AC-6EAF-2FC2-8C196F6B63B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43885" y="5551020"/>
                  <a:ext cx="81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8FA0765E-9881-BEAE-2CCF-7C5B90405D85}"/>
                    </a:ext>
                  </a:extLst>
                </p14:cNvPr>
                <p14:cNvContentPartPr/>
                <p14:nvPr/>
              </p14:nvContentPartPr>
              <p14:xfrm>
                <a:off x="5645685" y="5653980"/>
                <a:ext cx="66960" cy="216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8FA0765E-9881-BEAE-2CCF-7C5B90405D8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36685" y="5645340"/>
                  <a:ext cx="8460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0865464B-4266-9F31-D0A7-048F4E5F2271}"/>
              </a:ext>
            </a:extLst>
          </p:cNvPr>
          <p:cNvGrpSpPr/>
          <p:nvPr/>
        </p:nvGrpSpPr>
        <p:grpSpPr>
          <a:xfrm>
            <a:off x="3526725" y="6141420"/>
            <a:ext cx="221400" cy="135360"/>
            <a:chOff x="3526725" y="6141420"/>
            <a:chExt cx="221400" cy="13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C966BF12-B984-ED7F-F957-55C1E42B7170}"/>
                    </a:ext>
                  </a:extLst>
                </p14:cNvPr>
                <p14:cNvContentPartPr/>
                <p14:nvPr/>
              </p14:nvContentPartPr>
              <p14:xfrm>
                <a:off x="3538965" y="6141420"/>
                <a:ext cx="80280" cy="13536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C966BF12-B984-ED7F-F957-55C1E42B717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30325" y="6132780"/>
                  <a:ext cx="97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C4CFC07B-39C1-EDDD-A0B8-791075DAC748}"/>
                    </a:ext>
                  </a:extLst>
                </p14:cNvPr>
                <p14:cNvContentPartPr/>
                <p14:nvPr/>
              </p14:nvContentPartPr>
              <p14:xfrm>
                <a:off x="3526725" y="6229260"/>
                <a:ext cx="221400" cy="2376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C4CFC07B-39C1-EDDD-A0B8-791075DAC74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17725" y="6220620"/>
                  <a:ext cx="23904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EAEC892A-8404-C3BD-54FD-6C089320CDB8}"/>
              </a:ext>
            </a:extLst>
          </p:cNvPr>
          <p:cNvGrpSpPr/>
          <p:nvPr/>
        </p:nvGrpSpPr>
        <p:grpSpPr>
          <a:xfrm>
            <a:off x="4420965" y="6088140"/>
            <a:ext cx="390240" cy="163440"/>
            <a:chOff x="4420965" y="6088140"/>
            <a:chExt cx="39024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99B3F2D1-5B1D-4CE0-B5C7-4890D4A40D8D}"/>
                    </a:ext>
                  </a:extLst>
                </p14:cNvPr>
                <p14:cNvContentPartPr/>
                <p14:nvPr/>
              </p14:nvContentPartPr>
              <p14:xfrm>
                <a:off x="4420965" y="6088140"/>
                <a:ext cx="146520" cy="12312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99B3F2D1-5B1D-4CE0-B5C7-4890D4A40D8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11965" y="6079500"/>
                  <a:ext cx="164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1F35411B-B768-8DED-551C-6B0ECE2E3AFE}"/>
                    </a:ext>
                  </a:extLst>
                </p14:cNvPr>
                <p14:cNvContentPartPr/>
                <p14:nvPr/>
              </p14:nvContentPartPr>
              <p14:xfrm>
                <a:off x="4469205" y="6156540"/>
                <a:ext cx="186480" cy="1044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1F35411B-B768-8DED-551C-6B0ECE2E3AF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60565" y="6147540"/>
                  <a:ext cx="2041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28A2C1D7-E348-6668-92FD-044FF43E2AD5}"/>
                    </a:ext>
                  </a:extLst>
                </p14:cNvPr>
                <p14:cNvContentPartPr/>
                <p14:nvPr/>
              </p14:nvContentPartPr>
              <p14:xfrm>
                <a:off x="4648485" y="6109380"/>
                <a:ext cx="162720" cy="14220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28A2C1D7-E348-6668-92FD-044FF43E2AD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39845" y="6100380"/>
                  <a:ext cx="18036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6" name="Freihand 85">
                <a:extLst>
                  <a:ext uri="{FF2B5EF4-FFF2-40B4-BE49-F238E27FC236}">
                    <a16:creationId xmlns:a16="http://schemas.microsoft.com/office/drawing/2014/main" id="{C88D8EAD-199D-A36C-67A4-C7CFA6370F13}"/>
                  </a:ext>
                </a:extLst>
              </p14:cNvPr>
              <p14:cNvContentPartPr/>
              <p14:nvPr/>
            </p14:nvContentPartPr>
            <p14:xfrm>
              <a:off x="3589780" y="5849540"/>
              <a:ext cx="143640" cy="144000"/>
            </p14:xfrm>
          </p:contentPart>
        </mc:Choice>
        <mc:Fallback xmlns="">
          <p:pic>
            <p:nvPicPr>
              <p:cNvPr id="86" name="Freihand 85">
                <a:extLst>
                  <a:ext uri="{FF2B5EF4-FFF2-40B4-BE49-F238E27FC236}">
                    <a16:creationId xmlns:a16="http://schemas.microsoft.com/office/drawing/2014/main" id="{C88D8EAD-199D-A36C-67A4-C7CFA6370F1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81140" y="5840540"/>
                <a:ext cx="1612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7" name="Freihand 86">
                <a:extLst>
                  <a:ext uri="{FF2B5EF4-FFF2-40B4-BE49-F238E27FC236}">
                    <a16:creationId xmlns:a16="http://schemas.microsoft.com/office/drawing/2014/main" id="{4D091749-BD11-CE4F-A7C5-914B36854D46}"/>
                  </a:ext>
                </a:extLst>
              </p14:cNvPr>
              <p14:cNvContentPartPr/>
              <p14:nvPr/>
            </p14:nvContentPartPr>
            <p14:xfrm>
              <a:off x="4516060" y="5812460"/>
              <a:ext cx="141840" cy="169920"/>
            </p14:xfrm>
          </p:contentPart>
        </mc:Choice>
        <mc:Fallback xmlns="">
          <p:pic>
            <p:nvPicPr>
              <p:cNvPr id="87" name="Freihand 86">
                <a:extLst>
                  <a:ext uri="{FF2B5EF4-FFF2-40B4-BE49-F238E27FC236}">
                    <a16:creationId xmlns:a16="http://schemas.microsoft.com/office/drawing/2014/main" id="{4D091749-BD11-CE4F-A7C5-914B36854D4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07420" y="5803460"/>
                <a:ext cx="159480" cy="18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01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39871FBA-2294-0C78-E698-74686CF375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768284"/>
              </p:ext>
            </p:extLst>
          </p:nvPr>
        </p:nvGraphicFramePr>
        <p:xfrm>
          <a:off x="1838325" y="1438275"/>
          <a:ext cx="3819525" cy="553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819331" imgH="5533783" progId="Excel.Sheet.12">
                  <p:embed/>
                </p:oleObj>
              </mc:Choice>
              <mc:Fallback>
                <p:oleObj name="Worksheet" r:id="rId2" imgW="3819331" imgH="5533783" progId="Excel.Sheet.12">
                  <p:embed/>
                  <p:pic>
                    <p:nvPicPr>
                      <p:cNvPr id="83" name="Objekt 82">
                        <a:extLst>
                          <a:ext uri="{FF2B5EF4-FFF2-40B4-BE49-F238E27FC236}">
                            <a16:creationId xmlns:a16="http://schemas.microsoft.com/office/drawing/2014/main" id="{134C4093-F67A-1AD7-F1BC-622D7D0D0F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8325" y="1438275"/>
                        <a:ext cx="3819525" cy="553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89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55467AB-B484-5A79-0234-38FA8B91E732}"/>
              </a:ext>
            </a:extLst>
          </p:cNvPr>
          <p:cNvGrpSpPr/>
          <p:nvPr/>
        </p:nvGrpSpPr>
        <p:grpSpPr>
          <a:xfrm>
            <a:off x="0" y="0"/>
            <a:ext cx="8640763" cy="6804223"/>
            <a:chOff x="0" y="231809"/>
            <a:chExt cx="8640763" cy="6804223"/>
          </a:xfrm>
        </p:grpSpPr>
        <p:pic>
          <p:nvPicPr>
            <p:cNvPr id="5" name="Grafik 4" descr="Ein Bild, das Elektronik enthält.&#10;&#10;Automatisch generierte Beschreibung">
              <a:extLst>
                <a:ext uri="{FF2B5EF4-FFF2-40B4-BE49-F238E27FC236}">
                  <a16:creationId xmlns:a16="http://schemas.microsoft.com/office/drawing/2014/main" id="{AE5E3C2C-2CA2-A713-48AE-086AD326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1809"/>
              <a:ext cx="8640763" cy="5760509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6288D7C8-FDD5-7B11-4508-85E24B886AC9}"/>
                </a:ext>
              </a:extLst>
            </p:cNvPr>
            <p:cNvSpPr txBox="1"/>
            <p:nvPr/>
          </p:nvSpPr>
          <p:spPr>
            <a:xfrm>
              <a:off x="1405607" y="1066347"/>
              <a:ext cx="1110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x=0, y=0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36980ED-72D5-4EC8-A951-B087D74B0274}"/>
                </a:ext>
              </a:extLst>
            </p:cNvPr>
            <p:cNvSpPr txBox="1"/>
            <p:nvPr/>
          </p:nvSpPr>
          <p:spPr>
            <a:xfrm>
              <a:off x="1405607" y="4788448"/>
              <a:ext cx="1798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C000"/>
                  </a:solidFill>
                </a:rPr>
                <a:t>x=0, y=239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C1525C63-7590-1DB4-FD6B-AC5E54DF98C3}"/>
                </a:ext>
              </a:extLst>
            </p:cNvPr>
            <p:cNvSpPr txBox="1"/>
            <p:nvPr/>
          </p:nvSpPr>
          <p:spPr>
            <a:xfrm>
              <a:off x="4231934" y="4788448"/>
              <a:ext cx="1639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70C0"/>
                  </a:solidFill>
                </a:rPr>
                <a:t>x=239, y=239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7B2792F-9F5F-AE06-3431-5402D5773AC4}"/>
                </a:ext>
              </a:extLst>
            </p:cNvPr>
            <p:cNvSpPr txBox="1"/>
            <p:nvPr/>
          </p:nvSpPr>
          <p:spPr>
            <a:xfrm>
              <a:off x="4320381" y="1066346"/>
              <a:ext cx="1803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x=239, y=0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A2CD901-B663-5A79-3F8D-F342F51DB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9589" y="6140557"/>
              <a:ext cx="2962688" cy="895475"/>
            </a:xfrm>
            <a:prstGeom prst="rect">
              <a:avLst/>
            </a:prstGeom>
          </p:spPr>
        </p:pic>
        <p:cxnSp>
          <p:nvCxnSpPr>
            <p:cNvPr id="14" name="Verbinder: gewinkelt 13">
              <a:extLst>
                <a:ext uri="{FF2B5EF4-FFF2-40B4-BE49-F238E27FC236}">
                  <a16:creationId xmlns:a16="http://schemas.microsoft.com/office/drawing/2014/main" id="{A564D7AF-9573-6811-7C91-4017597BA83E}"/>
                </a:ext>
              </a:extLst>
            </p:cNvPr>
            <p:cNvCxnSpPr>
              <a:cxnSpLocks/>
              <a:stCxn id="16" idx="1"/>
              <a:endCxn id="18" idx="0"/>
            </p:cNvCxnSpPr>
            <p:nvPr/>
          </p:nvCxnSpPr>
          <p:spPr>
            <a:xfrm rot="10800000" flipV="1">
              <a:off x="2956881" y="2760842"/>
              <a:ext cx="1144590" cy="955832"/>
            </a:xfrm>
            <a:prstGeom prst="bentConnector2">
              <a:avLst/>
            </a:prstGeom>
            <a:ln w="571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32F00362-BD98-C502-9D46-E0EAAD551C4B}"/>
                </a:ext>
              </a:extLst>
            </p:cNvPr>
            <p:cNvSpPr txBox="1"/>
            <p:nvPr/>
          </p:nvSpPr>
          <p:spPr>
            <a:xfrm>
              <a:off x="4101471" y="2576176"/>
              <a:ext cx="1803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94D49B0-84DC-DBAE-557A-053F41A2F5BE}"/>
                </a:ext>
              </a:extLst>
            </p:cNvPr>
            <p:cNvSpPr txBox="1"/>
            <p:nvPr/>
          </p:nvSpPr>
          <p:spPr>
            <a:xfrm>
              <a:off x="2054934" y="3716674"/>
              <a:ext cx="1803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85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73</Words>
  <Application>Microsoft Office PowerPoint</Application>
  <PresentationFormat>Benutzerdefiniert</PresentationFormat>
  <Paragraphs>23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Worksheet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TU-Pseudonym 3587537062850751</dc:creator>
  <cp:lastModifiedBy>TU-Pseudonym 3587537062850751</cp:lastModifiedBy>
  <cp:revision>4</cp:revision>
  <dcterms:created xsi:type="dcterms:W3CDTF">2023-07-03T16:58:17Z</dcterms:created>
  <dcterms:modified xsi:type="dcterms:W3CDTF">2023-07-29T22:46:32Z</dcterms:modified>
</cp:coreProperties>
</file>