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D515-D1ED-DD4B-AD72-4A47471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8" y="298450"/>
            <a:ext cx="7023100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6809A-564A-2242-8340-7367B73E5C91}"/>
              </a:ext>
            </a:extLst>
          </p:cNvPr>
          <p:cNvSpPr/>
          <p:nvPr/>
        </p:nvSpPr>
        <p:spPr>
          <a:xfrm>
            <a:off x="5225143" y="2569029"/>
            <a:ext cx="3801836" cy="195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ACD0-6053-5748-ACB7-C7D5CA77C845}"/>
              </a:ext>
            </a:extLst>
          </p:cNvPr>
          <p:cNvSpPr txBox="1"/>
          <p:nvPr/>
        </p:nvSpPr>
        <p:spPr>
          <a:xfrm>
            <a:off x="1890485" y="4436283"/>
            <a:ext cx="8411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Problem</a:t>
            </a:r>
            <a:endParaRPr lang="en-US" sz="1600" b="1" i="1" dirty="0"/>
          </a:p>
          <a:p>
            <a:pPr marL="285750" indent="-285750">
              <a:buFontTx/>
              <a:buChar char="-"/>
            </a:pPr>
            <a:r>
              <a:rPr lang="en-US" sz="1600" i="1" dirty="0"/>
              <a:t>Entities </a:t>
            </a:r>
            <a:r>
              <a:rPr lang="en-US" sz="1600" dirty="0"/>
              <a:t>needs a pinned version of </a:t>
            </a:r>
            <a:r>
              <a:rPr lang="en-US" sz="1600" i="1" dirty="0"/>
              <a:t>Authorizer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Authorizer</a:t>
            </a:r>
            <a:r>
              <a:rPr lang="en-US" sz="1600" dirty="0"/>
              <a:t> needs a pinned version if </a:t>
            </a:r>
            <a:r>
              <a:rPr lang="en-US" sz="1600" i="1" dirty="0"/>
              <a:t>Interactors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Interactor</a:t>
            </a:r>
            <a:r>
              <a:rPr lang="en-US" sz="1600" b="1" i="1" dirty="0"/>
              <a:t> </a:t>
            </a:r>
            <a:r>
              <a:rPr lang="en-US" sz="1600" dirty="0"/>
              <a:t>needs a pinned version of </a:t>
            </a:r>
            <a:r>
              <a:rPr lang="en-US" sz="1600" i="1" dirty="0"/>
              <a:t>Entities.</a:t>
            </a:r>
          </a:p>
          <a:p>
            <a:r>
              <a:rPr lang="en-US" sz="1600" dirty="0"/>
              <a:t>All components depend on each other and the only way to build them is to coordinate the build versions between them. </a:t>
            </a:r>
            <a:r>
              <a:rPr lang="en-US" sz="1600" b="1" dirty="0"/>
              <a:t>They now behave like a single coupled component.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724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B9174-CFB7-E748-9AE4-6346A8C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1522185"/>
            <a:ext cx="7040546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2C31B-AE4B-FF49-B371-3EBF0DBE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475203"/>
            <a:ext cx="6587671" cy="39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221359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463B7-C36D-6848-956E-092115CFC68E}"/>
              </a:ext>
            </a:extLst>
          </p:cNvPr>
          <p:cNvSpPr/>
          <p:nvPr/>
        </p:nvSpPr>
        <p:spPr>
          <a:xfrm>
            <a:off x="1545770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9A17F-A63A-1F4C-BE9E-9E68572B8197}"/>
              </a:ext>
            </a:extLst>
          </p:cNvPr>
          <p:cNvSpPr/>
          <p:nvPr/>
        </p:nvSpPr>
        <p:spPr>
          <a:xfrm>
            <a:off x="1545770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0AD9D-1456-704B-B3FB-5D173A369BF9}"/>
              </a:ext>
            </a:extLst>
          </p:cNvPr>
          <p:cNvSpPr/>
          <p:nvPr/>
        </p:nvSpPr>
        <p:spPr>
          <a:xfrm>
            <a:off x="1545770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approval process)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2F4B-A190-C140-B891-56D19CBECE29}"/>
              </a:ext>
            </a:extLst>
          </p:cNvPr>
          <p:cNvSpPr/>
          <p:nvPr/>
        </p:nvSpPr>
        <p:spPr>
          <a:xfrm>
            <a:off x="1545770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92550-6A8B-3A4E-8261-60B138EBE887}"/>
              </a:ext>
            </a:extLst>
          </p:cNvPr>
          <p:cNvSpPr/>
          <p:nvPr/>
        </p:nvSpPr>
        <p:spPr>
          <a:xfrm>
            <a:off x="1545770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211A2-FD9E-754C-BDE0-B07ED56CDEC5}"/>
              </a:ext>
            </a:extLst>
          </p:cNvPr>
          <p:cNvSpPr/>
          <p:nvPr/>
        </p:nvSpPr>
        <p:spPr>
          <a:xfrm>
            <a:off x="4495799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4E70C-3BF8-B440-B9F4-48F20C8485CB}"/>
              </a:ext>
            </a:extLst>
          </p:cNvPr>
          <p:cNvSpPr/>
          <p:nvPr/>
        </p:nvSpPr>
        <p:spPr>
          <a:xfrm>
            <a:off x="4495799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A7BDA-1011-3D4E-B591-C264D86B98CD}"/>
              </a:ext>
            </a:extLst>
          </p:cNvPr>
          <p:cNvSpPr/>
          <p:nvPr/>
        </p:nvSpPr>
        <p:spPr>
          <a:xfrm>
            <a:off x="4495799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refund 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3AADE-4203-BB46-989D-62F7758B7503}"/>
              </a:ext>
            </a:extLst>
          </p:cNvPr>
          <p:cNvSpPr/>
          <p:nvPr/>
        </p:nvSpPr>
        <p:spPr>
          <a:xfrm>
            <a:off x="4495799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1A3B1-0D9A-3E4C-A6D3-C4E9BD0F4ACF}"/>
              </a:ext>
            </a:extLst>
          </p:cNvPr>
          <p:cNvSpPr/>
          <p:nvPr/>
        </p:nvSpPr>
        <p:spPr>
          <a:xfrm>
            <a:off x="4495799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53C59-8B7D-A54E-8672-AD7A725DE1C5}"/>
              </a:ext>
            </a:extLst>
          </p:cNvPr>
          <p:cNvCxnSpPr>
            <a:cxnSpLocks/>
          </p:cNvCxnSpPr>
          <p:nvPr/>
        </p:nvCxnSpPr>
        <p:spPr>
          <a:xfrm>
            <a:off x="4212771" y="555171"/>
            <a:ext cx="0" cy="564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B73D-F9B6-224D-BDFF-941806B869F7}"/>
              </a:ext>
            </a:extLst>
          </p:cNvPr>
          <p:cNvSpPr txBox="1"/>
          <p:nvPr/>
        </p:nvSpPr>
        <p:spPr>
          <a:xfrm>
            <a:off x="2176211" y="447683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Add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A5B03-024F-0C4B-9A25-9C6339D4E8E3}"/>
              </a:ext>
            </a:extLst>
          </p:cNvPr>
          <p:cNvSpPr txBox="1"/>
          <p:nvPr/>
        </p:nvSpPr>
        <p:spPr>
          <a:xfrm>
            <a:off x="4989311" y="469455"/>
            <a:ext cx="13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171270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15373</TotalTime>
  <Words>539</Words>
  <Application>Microsoft Macintosh PowerPoint</Application>
  <PresentationFormat>Widescreen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  <vt:lpstr>PowerPoint Presentation</vt:lpstr>
      <vt:lpstr>PowerPoint Presentation</vt:lpstr>
      <vt:lpstr>PowerPoint Presentation</vt:lpstr>
      <vt:lpstr>PART 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26</cp:revision>
  <dcterms:created xsi:type="dcterms:W3CDTF">2020-08-19T11:21:11Z</dcterms:created>
  <dcterms:modified xsi:type="dcterms:W3CDTF">2020-09-05T14:06:50Z</dcterms:modified>
</cp:coreProperties>
</file>