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>
        <p:scale>
          <a:sx n="90" d="100"/>
          <a:sy n="90" d="100"/>
        </p:scale>
        <p:origin x="1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10071</TotalTime>
  <Words>380</Words>
  <Application>Microsoft Macintosh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17</cp:revision>
  <dcterms:created xsi:type="dcterms:W3CDTF">2020-08-19T11:21:11Z</dcterms:created>
  <dcterms:modified xsi:type="dcterms:W3CDTF">2020-08-26T11:13:48Z</dcterms:modified>
</cp:coreProperties>
</file>