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EBB"/>
    <a:srgbClr val="FFA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D515-D1ED-DD4B-AD72-4A47471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8" y="298450"/>
            <a:ext cx="7023100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6809A-564A-2242-8340-7367B73E5C91}"/>
              </a:ext>
            </a:extLst>
          </p:cNvPr>
          <p:cNvSpPr/>
          <p:nvPr/>
        </p:nvSpPr>
        <p:spPr>
          <a:xfrm>
            <a:off x="5225143" y="2569029"/>
            <a:ext cx="3801836" cy="195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ACD0-6053-5748-ACB7-C7D5CA77C845}"/>
              </a:ext>
            </a:extLst>
          </p:cNvPr>
          <p:cNvSpPr txBox="1"/>
          <p:nvPr/>
        </p:nvSpPr>
        <p:spPr>
          <a:xfrm>
            <a:off x="1890485" y="4436283"/>
            <a:ext cx="8411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Problem</a:t>
            </a:r>
            <a:endParaRPr lang="en-US" sz="1600" b="1" i="1" dirty="0"/>
          </a:p>
          <a:p>
            <a:pPr marL="285750" indent="-285750">
              <a:buFontTx/>
              <a:buChar char="-"/>
            </a:pPr>
            <a:r>
              <a:rPr lang="en-US" sz="1600" i="1" dirty="0"/>
              <a:t>Entities </a:t>
            </a:r>
            <a:r>
              <a:rPr lang="en-US" sz="1600" dirty="0"/>
              <a:t>needs a pinned version of </a:t>
            </a:r>
            <a:r>
              <a:rPr lang="en-US" sz="1600" i="1" dirty="0"/>
              <a:t>Authorizer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Authorizer</a:t>
            </a:r>
            <a:r>
              <a:rPr lang="en-US" sz="1600" dirty="0"/>
              <a:t> needs a pinned version if </a:t>
            </a:r>
            <a:r>
              <a:rPr lang="en-US" sz="1600" i="1" dirty="0"/>
              <a:t>Interactors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Interactor</a:t>
            </a:r>
            <a:r>
              <a:rPr lang="en-US" sz="1600" b="1" i="1" dirty="0"/>
              <a:t> </a:t>
            </a:r>
            <a:r>
              <a:rPr lang="en-US" sz="1600" dirty="0"/>
              <a:t>needs a pinned version of </a:t>
            </a:r>
            <a:r>
              <a:rPr lang="en-US" sz="1600" i="1" dirty="0"/>
              <a:t>Entities.</a:t>
            </a:r>
          </a:p>
          <a:p>
            <a:r>
              <a:rPr lang="en-US" sz="1600" dirty="0"/>
              <a:t>All components depend on each other and the only way to build them is to coordinate the build versions between them. </a:t>
            </a:r>
            <a:r>
              <a:rPr lang="en-US" sz="1600" b="1" dirty="0"/>
              <a:t>They now behave like a single coupled component.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724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B9174-CFB7-E748-9AE4-6346A8C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1522185"/>
            <a:ext cx="7040546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2C31B-AE4B-FF49-B371-3EBF0DBE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475203"/>
            <a:ext cx="6587671" cy="39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221359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463B7-C36D-6848-956E-092115CFC68E}"/>
              </a:ext>
            </a:extLst>
          </p:cNvPr>
          <p:cNvSpPr/>
          <p:nvPr/>
        </p:nvSpPr>
        <p:spPr>
          <a:xfrm>
            <a:off x="1545770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9A17F-A63A-1F4C-BE9E-9E68572B8197}"/>
              </a:ext>
            </a:extLst>
          </p:cNvPr>
          <p:cNvSpPr/>
          <p:nvPr/>
        </p:nvSpPr>
        <p:spPr>
          <a:xfrm>
            <a:off x="1545770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0AD9D-1456-704B-B3FB-5D173A369BF9}"/>
              </a:ext>
            </a:extLst>
          </p:cNvPr>
          <p:cNvSpPr/>
          <p:nvPr/>
        </p:nvSpPr>
        <p:spPr>
          <a:xfrm>
            <a:off x="1545770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approval process)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2F4B-A190-C140-B891-56D19CBECE29}"/>
              </a:ext>
            </a:extLst>
          </p:cNvPr>
          <p:cNvSpPr/>
          <p:nvPr/>
        </p:nvSpPr>
        <p:spPr>
          <a:xfrm>
            <a:off x="1545770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92550-6A8B-3A4E-8261-60B138EBE887}"/>
              </a:ext>
            </a:extLst>
          </p:cNvPr>
          <p:cNvSpPr/>
          <p:nvPr/>
        </p:nvSpPr>
        <p:spPr>
          <a:xfrm>
            <a:off x="1545770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211A2-FD9E-754C-BDE0-B07ED56CDEC5}"/>
              </a:ext>
            </a:extLst>
          </p:cNvPr>
          <p:cNvSpPr/>
          <p:nvPr/>
        </p:nvSpPr>
        <p:spPr>
          <a:xfrm>
            <a:off x="4495799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4E70C-3BF8-B440-B9F4-48F20C8485CB}"/>
              </a:ext>
            </a:extLst>
          </p:cNvPr>
          <p:cNvSpPr/>
          <p:nvPr/>
        </p:nvSpPr>
        <p:spPr>
          <a:xfrm>
            <a:off x="4495799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A7BDA-1011-3D4E-B591-C264D86B98CD}"/>
              </a:ext>
            </a:extLst>
          </p:cNvPr>
          <p:cNvSpPr/>
          <p:nvPr/>
        </p:nvSpPr>
        <p:spPr>
          <a:xfrm>
            <a:off x="4495799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refund 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3AADE-4203-BB46-989D-62F7758B7503}"/>
              </a:ext>
            </a:extLst>
          </p:cNvPr>
          <p:cNvSpPr/>
          <p:nvPr/>
        </p:nvSpPr>
        <p:spPr>
          <a:xfrm>
            <a:off x="4495799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1A3B1-0D9A-3E4C-A6D3-C4E9BD0F4ACF}"/>
              </a:ext>
            </a:extLst>
          </p:cNvPr>
          <p:cNvSpPr/>
          <p:nvPr/>
        </p:nvSpPr>
        <p:spPr>
          <a:xfrm>
            <a:off x="4495799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53C59-8B7D-A54E-8672-AD7A725DE1C5}"/>
              </a:ext>
            </a:extLst>
          </p:cNvPr>
          <p:cNvCxnSpPr>
            <a:cxnSpLocks/>
          </p:cNvCxnSpPr>
          <p:nvPr/>
        </p:nvCxnSpPr>
        <p:spPr>
          <a:xfrm>
            <a:off x="4212771" y="555171"/>
            <a:ext cx="0" cy="564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B73D-F9B6-224D-BDFF-941806B869F7}"/>
              </a:ext>
            </a:extLst>
          </p:cNvPr>
          <p:cNvSpPr txBox="1"/>
          <p:nvPr/>
        </p:nvSpPr>
        <p:spPr>
          <a:xfrm>
            <a:off x="2176211" y="447683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Add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A5B03-024F-0C4B-9A25-9C6339D4E8E3}"/>
              </a:ext>
            </a:extLst>
          </p:cNvPr>
          <p:cNvSpPr txBox="1"/>
          <p:nvPr/>
        </p:nvSpPr>
        <p:spPr>
          <a:xfrm>
            <a:off x="4989311" y="469455"/>
            <a:ext cx="13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171270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21BD6-CBC2-B740-B923-1E4AF51F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5" y="1098551"/>
            <a:ext cx="6083300" cy="374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D9A59-0AB1-AB4E-8642-C80986222A4A}"/>
              </a:ext>
            </a:extLst>
          </p:cNvPr>
          <p:cNvSpPr txBox="1"/>
          <p:nvPr/>
        </p:nvSpPr>
        <p:spPr>
          <a:xfrm>
            <a:off x="2618487" y="5113118"/>
            <a:ext cx="663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DB and the GUI components </a:t>
            </a:r>
            <a:r>
              <a:rPr lang="en-US" b="1" dirty="0"/>
              <a:t>act as plugins</a:t>
            </a:r>
            <a:r>
              <a:rPr lang="en-US" dirty="0"/>
              <a:t> to the business rules.</a:t>
            </a:r>
            <a:br>
              <a:rPr lang="en-US" dirty="0"/>
            </a:br>
            <a:r>
              <a:rPr lang="en-US" dirty="0"/>
              <a:t>This establishes a</a:t>
            </a:r>
            <a:r>
              <a:rPr lang="en-US" b="1" dirty="0"/>
              <a:t> </a:t>
            </a:r>
            <a:r>
              <a:rPr lang="en-US" dirty="0"/>
              <a:t>pattern for the other components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85056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441CA6-0A2C-6B47-B58C-03D59287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79" y="1676400"/>
            <a:ext cx="6540500" cy="492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78518-F0D1-5943-A1C8-6512875F6F46}"/>
              </a:ext>
            </a:extLst>
          </p:cNvPr>
          <p:cNvSpPr txBox="1"/>
          <p:nvPr/>
        </p:nvSpPr>
        <p:spPr>
          <a:xfrm>
            <a:off x="7707087" y="5370286"/>
            <a:ext cx="236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Cases</a:t>
            </a:r>
            <a:r>
              <a:rPr lang="en-US" dirty="0"/>
              <a:t> coordinate the use of </a:t>
            </a:r>
            <a:r>
              <a:rPr lang="en-US" b="1" dirty="0"/>
              <a:t>Entities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4F25D-E5BE-3342-B0F2-E56BB162B4F4}"/>
              </a:ext>
            </a:extLst>
          </p:cNvPr>
          <p:cNvCxnSpPr>
            <a:endCxn id="5" idx="1"/>
          </p:cNvCxnSpPr>
          <p:nvPr/>
        </p:nvCxnSpPr>
        <p:spPr>
          <a:xfrm>
            <a:off x="4354286" y="5646057"/>
            <a:ext cx="3352801" cy="47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36609-D2AE-7043-8472-D0A6A5E7A31A}"/>
              </a:ext>
            </a:extLst>
          </p:cNvPr>
          <p:cNvSpPr txBox="1"/>
          <p:nvPr/>
        </p:nvSpPr>
        <p:spPr>
          <a:xfrm>
            <a:off x="925286" y="1015295"/>
            <a:ext cx="361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 Example</a:t>
            </a:r>
          </a:p>
        </p:txBody>
      </p:sp>
    </p:spTree>
    <p:extLst>
      <p:ext uri="{BB962C8B-B14F-4D97-AF65-F5344CB8AC3E}">
        <p14:creationId xmlns:p14="http://schemas.microsoft.com/office/powerpoint/2010/main" val="113198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466773-946F-D744-8BC8-BF1394AC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0"/>
            <a:ext cx="9337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F55515-B8CD-0C4F-9A9F-330AAC7D628E}"/>
              </a:ext>
            </a:extLst>
          </p:cNvPr>
          <p:cNvSpPr txBox="1"/>
          <p:nvPr/>
        </p:nvSpPr>
        <p:spPr>
          <a:xfrm>
            <a:off x="7376885" y="3744686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Crossing Boundaries Example</a:t>
            </a:r>
          </a:p>
        </p:txBody>
      </p:sp>
    </p:spTree>
    <p:extLst>
      <p:ext uri="{BB962C8B-B14F-4D97-AF65-F5344CB8AC3E}">
        <p14:creationId xmlns:p14="http://schemas.microsoft.com/office/powerpoint/2010/main" val="48395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- esakik/clean-architecture-python: Some examples of &quot;Clean  Architecture&quot; written in Python.">
            <a:extLst>
              <a:ext uri="{FF2B5EF4-FFF2-40B4-BE49-F238E27FC236}">
                <a16:creationId xmlns:a16="http://schemas.microsoft.com/office/drawing/2014/main" id="{3F817678-4EB0-7E4B-945D-8E71A132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0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66F11-7CAE-CD46-8FB3-E0DA052D9359}"/>
              </a:ext>
            </a:extLst>
          </p:cNvPr>
          <p:cNvSpPr txBox="1"/>
          <p:nvPr/>
        </p:nvSpPr>
        <p:spPr>
          <a:xfrm>
            <a:off x="9173028" y="1625602"/>
            <a:ext cx="2322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onaco" pitchFamily="2" charset="77"/>
              </a:rPr>
              <a:t>Note:</a:t>
            </a:r>
            <a:br>
              <a:rPr lang="en-US" sz="1200" dirty="0">
                <a:latin typeface="Monaco" pitchFamily="2" charset="77"/>
              </a:rPr>
            </a:br>
            <a:r>
              <a:rPr lang="en-US" sz="1200" dirty="0">
                <a:latin typeface="Monaco" pitchFamily="2" charset="77"/>
              </a:rPr>
              <a:t>This is a </a:t>
            </a:r>
            <a:r>
              <a:rPr lang="en-US" sz="1200" b="1" dirty="0">
                <a:latin typeface="Monaco" pitchFamily="2" charset="77"/>
              </a:rPr>
              <a:t>source code dependency diagram. </a:t>
            </a:r>
            <a:r>
              <a:rPr lang="en-US" sz="1200" dirty="0">
                <a:latin typeface="Monaco" pitchFamily="2" charset="77"/>
              </a:rPr>
              <a:t>It doesn’t determine anything about the </a:t>
            </a:r>
            <a:r>
              <a:rPr lang="en-US" sz="1200" b="1" dirty="0">
                <a:latin typeface="Monaco" pitchFamily="2" charset="77"/>
              </a:rPr>
              <a:t>flow  of control</a:t>
            </a:r>
            <a:r>
              <a:rPr lang="en-US" sz="1200" dirty="0">
                <a:latin typeface="Monaco" pitchFamily="2" charset="77"/>
              </a:rPr>
              <a:t> from the actual </a:t>
            </a:r>
            <a:r>
              <a:rPr lang="en-US" sz="1200" b="1" dirty="0">
                <a:latin typeface="Monaco" pitchFamily="2" charset="77"/>
              </a:rPr>
              <a:t>implementation.</a:t>
            </a:r>
            <a:endParaRPr lang="en-US" sz="12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96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D308D-3E8C-0A44-B8EE-61DC2BF3F659}"/>
              </a:ext>
            </a:extLst>
          </p:cNvPr>
          <p:cNvSpPr/>
          <p:nvPr/>
        </p:nvSpPr>
        <p:spPr>
          <a:xfrm>
            <a:off x="740227" y="1426029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64273-A137-F746-9AAD-379FB0180EDF}"/>
              </a:ext>
            </a:extLst>
          </p:cNvPr>
          <p:cNvSpPr/>
          <p:nvPr/>
        </p:nvSpPr>
        <p:spPr>
          <a:xfrm>
            <a:off x="740227" y="2471057"/>
            <a:ext cx="2405744" cy="957943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List All Users Data Access &lt;Interface&gt;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41668-0062-2E4F-B5FD-184E002CBB88}"/>
              </a:ext>
            </a:extLst>
          </p:cNvPr>
          <p:cNvSpPr/>
          <p:nvPr/>
        </p:nvSpPr>
        <p:spPr>
          <a:xfrm>
            <a:off x="740226" y="4267199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 implements both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702C3-A659-4344-9D23-3B4515F259C7}"/>
              </a:ext>
            </a:extLst>
          </p:cNvPr>
          <p:cNvSpPr/>
          <p:nvPr/>
        </p:nvSpPr>
        <p:spPr>
          <a:xfrm>
            <a:off x="3690256" y="1426029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2F1D81-D4CF-FA4C-B806-CEA8E6C219D5}"/>
              </a:ext>
            </a:extLst>
          </p:cNvPr>
          <p:cNvSpPr/>
          <p:nvPr/>
        </p:nvSpPr>
        <p:spPr>
          <a:xfrm>
            <a:off x="3690256" y="2471057"/>
            <a:ext cx="2405744" cy="957943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List All Admin Users Data Access &lt;Interface&gt;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D14738-A59A-9B41-8006-E35202E55BFA}"/>
              </a:ext>
            </a:extLst>
          </p:cNvPr>
          <p:cNvCxnSpPr>
            <a:cxnSpLocks/>
          </p:cNvCxnSpPr>
          <p:nvPr/>
        </p:nvCxnSpPr>
        <p:spPr>
          <a:xfrm>
            <a:off x="3407227" y="1426029"/>
            <a:ext cx="1" cy="2383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240901-75D7-504F-B2A1-60C514026818}"/>
              </a:ext>
            </a:extLst>
          </p:cNvPr>
          <p:cNvCxnSpPr>
            <a:cxnSpLocks/>
          </p:cNvCxnSpPr>
          <p:nvPr/>
        </p:nvCxnSpPr>
        <p:spPr>
          <a:xfrm>
            <a:off x="740227" y="3810002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A5F3E-9083-3943-AB7F-313ED0E19879}"/>
              </a:ext>
            </a:extLst>
          </p:cNvPr>
          <p:cNvCxnSpPr>
            <a:cxnSpLocks/>
          </p:cNvCxnSpPr>
          <p:nvPr/>
        </p:nvCxnSpPr>
        <p:spPr>
          <a:xfrm>
            <a:off x="729341" y="3907973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58D93-A203-7548-8463-B2329AF7950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43099" y="2100943"/>
            <a:ext cx="0" cy="37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87DABD-ABBE-6F40-822C-C436FF5A33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893128" y="2100943"/>
            <a:ext cx="0" cy="37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3D708-9278-7147-BA63-6CDE3246DA4F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1943099" y="3429000"/>
            <a:ext cx="1469571" cy="8381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B3FB55-09B6-C44E-A089-B9107397A067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412670" y="3429000"/>
            <a:ext cx="1480458" cy="8381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40D90-5582-794E-B00D-C83BCD5CA821}"/>
              </a:ext>
            </a:extLst>
          </p:cNvPr>
          <p:cNvSpPr/>
          <p:nvPr/>
        </p:nvSpPr>
        <p:spPr>
          <a:xfrm>
            <a:off x="6553199" y="1484087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6B27D4-332D-6140-9896-07F9ADCF3E78}"/>
              </a:ext>
            </a:extLst>
          </p:cNvPr>
          <p:cNvSpPr/>
          <p:nvPr/>
        </p:nvSpPr>
        <p:spPr>
          <a:xfrm>
            <a:off x="6553198" y="4267199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 implements read and write needs for both use cases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11790A-D68D-514B-9A2F-7E7314F05F5E}"/>
              </a:ext>
            </a:extLst>
          </p:cNvPr>
          <p:cNvSpPr/>
          <p:nvPr/>
        </p:nvSpPr>
        <p:spPr>
          <a:xfrm>
            <a:off x="9503228" y="1484087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8D7A70-1F30-E142-A7F8-531553DEE4A4}"/>
              </a:ext>
            </a:extLst>
          </p:cNvPr>
          <p:cNvCxnSpPr>
            <a:cxnSpLocks/>
          </p:cNvCxnSpPr>
          <p:nvPr/>
        </p:nvCxnSpPr>
        <p:spPr>
          <a:xfrm>
            <a:off x="9220199" y="1426029"/>
            <a:ext cx="1" cy="2383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08C8DB-6D2A-5B4E-9AF8-470C8C005319}"/>
              </a:ext>
            </a:extLst>
          </p:cNvPr>
          <p:cNvCxnSpPr>
            <a:cxnSpLocks/>
          </p:cNvCxnSpPr>
          <p:nvPr/>
        </p:nvCxnSpPr>
        <p:spPr>
          <a:xfrm>
            <a:off x="6553199" y="3810002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4F90FC-0397-C648-959C-070E88CE612C}"/>
              </a:ext>
            </a:extLst>
          </p:cNvPr>
          <p:cNvCxnSpPr>
            <a:cxnSpLocks/>
          </p:cNvCxnSpPr>
          <p:nvPr/>
        </p:nvCxnSpPr>
        <p:spPr>
          <a:xfrm>
            <a:off x="6542313" y="3907973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2759C4-FA5F-0F45-8A4D-6E97DBD9590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756071" y="2159001"/>
            <a:ext cx="0" cy="210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C531EB-5C79-6342-B6A3-2742D12BDD8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706100" y="2159001"/>
            <a:ext cx="0" cy="210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677B8C-3A20-F04F-A649-F23E14BEECD6}"/>
              </a:ext>
            </a:extLst>
          </p:cNvPr>
          <p:cNvSpPr txBox="1"/>
          <p:nvPr/>
        </p:nvSpPr>
        <p:spPr>
          <a:xfrm>
            <a:off x="729342" y="5097530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If the Users Repository Changes, both use cases need to be recompiled.</a:t>
            </a:r>
            <a:br>
              <a:rPr lang="en-US" sz="1600" dirty="0"/>
            </a:br>
            <a:r>
              <a:rPr lang="en-US" sz="1600" dirty="0"/>
              <a:t>- Some work will be required to re-establish the strict vertical boundary.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D5683D-9C1B-C04F-A007-8DD5AC703CD1}"/>
              </a:ext>
            </a:extLst>
          </p:cNvPr>
          <p:cNvSpPr txBox="1"/>
          <p:nvPr/>
        </p:nvSpPr>
        <p:spPr>
          <a:xfrm>
            <a:off x="6542313" y="5097530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source code dependency boundary is being crossed in the wrong direction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Higher risk of making it hard to split vertically in the future if needed.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729756-96FA-B445-B13E-1879AF7318B8}"/>
              </a:ext>
            </a:extLst>
          </p:cNvPr>
          <p:cNvSpPr txBox="1"/>
          <p:nvPr/>
        </p:nvSpPr>
        <p:spPr>
          <a:xfrm>
            <a:off x="1625600" y="762001"/>
            <a:ext cx="39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Split Interfaces, Group Implementation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3A6670-5E74-A141-BB8F-29CD11668A8B}"/>
              </a:ext>
            </a:extLst>
          </p:cNvPr>
          <p:cNvSpPr txBox="1"/>
          <p:nvPr/>
        </p:nvSpPr>
        <p:spPr>
          <a:xfrm>
            <a:off x="7346120" y="719240"/>
            <a:ext cx="375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Interfaces, Group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4527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D308D-3E8C-0A44-B8EE-61DC2BF3F659}"/>
              </a:ext>
            </a:extLst>
          </p:cNvPr>
          <p:cNvSpPr/>
          <p:nvPr/>
        </p:nvSpPr>
        <p:spPr>
          <a:xfrm>
            <a:off x="1545770" y="1469570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41668-0062-2E4F-B5FD-184E002CBB88}"/>
              </a:ext>
            </a:extLst>
          </p:cNvPr>
          <p:cNvSpPr/>
          <p:nvPr/>
        </p:nvSpPr>
        <p:spPr>
          <a:xfrm>
            <a:off x="1545769" y="2989941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Façade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(single place for all user related reads and writes)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702C3-A659-4344-9D23-3B4515F259C7}"/>
              </a:ext>
            </a:extLst>
          </p:cNvPr>
          <p:cNvSpPr/>
          <p:nvPr/>
        </p:nvSpPr>
        <p:spPr>
          <a:xfrm>
            <a:off x="4495799" y="1469570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D14738-A59A-9B41-8006-E35202E55BFA}"/>
              </a:ext>
            </a:extLst>
          </p:cNvPr>
          <p:cNvCxnSpPr>
            <a:cxnSpLocks/>
          </p:cNvCxnSpPr>
          <p:nvPr/>
        </p:nvCxnSpPr>
        <p:spPr>
          <a:xfrm>
            <a:off x="4212770" y="1469570"/>
            <a:ext cx="0" cy="1063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240901-75D7-504F-B2A1-60C514026818}"/>
              </a:ext>
            </a:extLst>
          </p:cNvPr>
          <p:cNvCxnSpPr>
            <a:cxnSpLocks/>
          </p:cNvCxnSpPr>
          <p:nvPr/>
        </p:nvCxnSpPr>
        <p:spPr>
          <a:xfrm>
            <a:off x="1545770" y="2532744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A5F3E-9083-3943-AB7F-313ED0E19879}"/>
              </a:ext>
            </a:extLst>
          </p:cNvPr>
          <p:cNvCxnSpPr>
            <a:cxnSpLocks/>
          </p:cNvCxnSpPr>
          <p:nvPr/>
        </p:nvCxnSpPr>
        <p:spPr>
          <a:xfrm>
            <a:off x="1534884" y="2630715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58D93-A203-7548-8463-B2329AF7950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748642" y="2144484"/>
            <a:ext cx="0" cy="845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87DABD-ABBE-6F40-822C-C436FF5A33F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98671" y="2144484"/>
            <a:ext cx="0" cy="845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36425-3ACB-DD46-A38B-1228AEA5800B}"/>
              </a:ext>
            </a:extLst>
          </p:cNvPr>
          <p:cNvSpPr/>
          <p:nvPr/>
        </p:nvSpPr>
        <p:spPr>
          <a:xfrm>
            <a:off x="1534885" y="3998689"/>
            <a:ext cx="2677886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FF02D8-8512-1540-BDAD-508BA6C14B26}"/>
              </a:ext>
            </a:extLst>
          </p:cNvPr>
          <p:cNvSpPr/>
          <p:nvPr/>
        </p:nvSpPr>
        <p:spPr>
          <a:xfrm>
            <a:off x="4495799" y="4013194"/>
            <a:ext cx="239485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Admin Users Repository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457B06-426C-414F-A56B-B8C362122816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873828" y="3653969"/>
            <a:ext cx="1344385" cy="344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88C484-AF95-4B4C-A851-C6DE698B36A0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218213" y="3653969"/>
            <a:ext cx="1475015" cy="359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C646C2-632A-1F4A-A69F-CA47539513FE}"/>
              </a:ext>
            </a:extLst>
          </p:cNvPr>
          <p:cNvSpPr txBox="1"/>
          <p:nvPr/>
        </p:nvSpPr>
        <p:spPr>
          <a:xfrm>
            <a:off x="1534884" y="4953472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source code dependency boundary is being crossed in the wrong direction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 ”splitable”  components are kept under the hood but centralized in the façade for cognitive simplicity.</a:t>
            </a:r>
          </a:p>
        </p:txBody>
      </p:sp>
    </p:spTree>
    <p:extLst>
      <p:ext uri="{BB962C8B-B14F-4D97-AF65-F5344CB8AC3E}">
        <p14:creationId xmlns:p14="http://schemas.microsoft.com/office/powerpoint/2010/main" val="23188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26686</TotalTime>
  <Words>798</Words>
  <Application>Microsoft Macintosh PowerPoint</Application>
  <PresentationFormat>Widescreen</PresentationFormat>
  <Paragraphs>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Monaco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  <vt:lpstr>PowerPoint Presentation</vt:lpstr>
      <vt:lpstr>PowerPoint Presentation</vt:lpstr>
      <vt:lpstr>PowerPoint Presentation</vt:lpstr>
      <vt:lpstr>PART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39</cp:revision>
  <dcterms:created xsi:type="dcterms:W3CDTF">2020-08-19T11:21:11Z</dcterms:created>
  <dcterms:modified xsi:type="dcterms:W3CDTF">2020-09-13T10:39:53Z</dcterms:modified>
</cp:coreProperties>
</file>