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16098</TotalTime>
  <Words>566</Words>
  <Application>Microsoft Macintosh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28</cp:revision>
  <dcterms:created xsi:type="dcterms:W3CDTF">2020-08-19T11:21:11Z</dcterms:created>
  <dcterms:modified xsi:type="dcterms:W3CDTF">2020-09-06T02:11:53Z</dcterms:modified>
</cp:coreProperties>
</file>