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6F1D-B5AE-449F-AA98-4E0F96606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92C84-E90E-48ED-95D7-3E5E80883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2F82-EA70-4B2C-BC1C-004B3858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82AD-3EB8-470F-8BA7-2D8F4736FE4B}" type="datetimeFigureOut">
              <a:rPr lang="es-CL" smtClean="0"/>
              <a:t>13-11-2018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F175F-A63D-4FF3-8634-F048DB02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F5A7A-8777-4090-B3A9-FCAE85F6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60EC-AF71-491E-87A8-84EC79187F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973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78D4-3D9B-45B2-86C0-2E18EC45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3CF72-BFA4-4B91-B3CB-B87C7D06A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E506-B5B1-4A96-AE37-7CCD1B94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82AD-3EB8-470F-8BA7-2D8F4736FE4B}" type="datetimeFigureOut">
              <a:rPr lang="es-CL" smtClean="0"/>
              <a:t>13-11-2018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2EB4-753A-462F-8F12-C46A5607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33162-3E6D-474B-B22B-BA48307E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60EC-AF71-491E-87A8-84EC79187F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064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4ECA2-68AA-4758-8FCE-42286938A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EDBDE-E72E-42E8-B767-CE3561068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2C39-E1FD-485A-A97D-4B0DA9FA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82AD-3EB8-470F-8BA7-2D8F4736FE4B}" type="datetimeFigureOut">
              <a:rPr lang="es-CL" smtClean="0"/>
              <a:t>13-11-2018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6EB19-DBAE-4DB0-B62D-0FE3FA16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89A0A-1E20-4159-B268-8CA7EC32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60EC-AF71-491E-87A8-84EC79187F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B05B-56F5-4873-B045-9B49A0C3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82AD-EA26-475B-8CA2-CF3DF7CA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DC97-F46D-4D58-938E-77481B0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82AD-3EB8-470F-8BA7-2D8F4736FE4B}" type="datetimeFigureOut">
              <a:rPr lang="es-CL" smtClean="0"/>
              <a:t>13-11-2018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3D8C-E5A2-4408-A896-1A1EBF60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E0B0-BC4C-4F44-9293-11922256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60EC-AF71-491E-87A8-84EC79187F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53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B890-318A-4EF5-BDBC-051A404B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AFCA2-45C6-4633-9F7C-0C9068701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097E-CEA6-4D66-9F59-BED49DE8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82AD-3EB8-470F-8BA7-2D8F4736FE4B}" type="datetimeFigureOut">
              <a:rPr lang="es-CL" smtClean="0"/>
              <a:t>13-11-2018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BEE73-D1C2-472B-BC38-37CB9F4C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1574-87A6-40F4-9896-687A6BE7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60EC-AF71-491E-87A8-84EC79187F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24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4EB6-EE84-433E-9917-E4CFED32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4E0D-55C6-44A1-B65C-38953B14E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3B4ED-9B0C-42B3-94EA-FA8E084F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9B0DF-541D-4CD0-94A7-5026F643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82AD-3EB8-470F-8BA7-2D8F4736FE4B}" type="datetimeFigureOut">
              <a:rPr lang="es-CL" smtClean="0"/>
              <a:t>13-11-2018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A4901-2679-46E3-B7DE-93147CF8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49220-5BA6-4CAE-B5CD-260309AA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60EC-AF71-491E-87A8-84EC79187F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892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404-A5B8-4AC1-874B-431C1681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C3D5-CD8D-4606-BBE7-82B93D3A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81182-8636-4891-9934-B81DCEF4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37BB0-E5E7-445C-8ED3-9A0835B1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8E4EF-73D8-4EA5-857F-0D1F9479F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50CCF-FCB5-4945-BB21-5572FDC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82AD-3EB8-470F-8BA7-2D8F4736FE4B}" type="datetimeFigureOut">
              <a:rPr lang="es-CL" smtClean="0"/>
              <a:t>13-11-2018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48804-CA27-4A11-8E5C-874CA570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6FCB0-90AA-4A64-857C-8B069C90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60EC-AF71-491E-87A8-84EC79187F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67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B6FF-B3CF-45F4-A439-0EBC50FD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09EAD-4BCE-43B9-B9C7-74DF3CCE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82AD-3EB8-470F-8BA7-2D8F4736FE4B}" type="datetimeFigureOut">
              <a:rPr lang="es-CL" smtClean="0"/>
              <a:t>13-11-2018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89673-8BFE-4630-B38D-89B5E9F1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26A4F-8318-4856-9005-67010CDE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60EC-AF71-491E-87A8-84EC79187F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97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4F774-ECE8-4F76-A0E9-B27EA347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82AD-3EB8-470F-8BA7-2D8F4736FE4B}" type="datetimeFigureOut">
              <a:rPr lang="es-CL" smtClean="0"/>
              <a:t>13-11-2018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AD4E4-E757-48FC-A113-87A27324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8A1BA-BE73-457E-9614-2A0C603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60EC-AF71-491E-87A8-84EC79187F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895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E4C-1994-4422-9A8A-D8B78F8A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220D-4E71-436F-B874-E1FA86F4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0916-D220-4E05-816D-785AF1B0F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6DA73-5D25-4938-B655-D3C73991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82AD-3EB8-470F-8BA7-2D8F4736FE4B}" type="datetimeFigureOut">
              <a:rPr lang="es-CL" smtClean="0"/>
              <a:t>13-11-2018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94C83-F21C-4BEE-822E-9F4894E7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24B1-8501-44B9-ADEC-B69AC9C6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60EC-AF71-491E-87A8-84EC79187F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04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120D-DF56-4AC8-9553-54CA3FD1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80C50-13D6-4AAE-B069-2A5FA1E2E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A6147-2DB7-4708-8249-9C784B35D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4D453-9394-4D3D-A991-0C9FF3B1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82AD-3EB8-470F-8BA7-2D8F4736FE4B}" type="datetimeFigureOut">
              <a:rPr lang="es-CL" smtClean="0"/>
              <a:t>13-11-2018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21C68-E054-409C-AA40-F22AB1F6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0850-25EE-4600-842F-1D43896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60EC-AF71-491E-87A8-84EC79187F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654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BA7F7-2474-4103-8765-E3E5A03A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A6033-94E1-4244-B72A-8B7155E00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5DCC-3C11-4405-BBE9-A9D73C4B7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82AD-3EB8-470F-8BA7-2D8F4736FE4B}" type="datetimeFigureOut">
              <a:rPr lang="es-CL" smtClean="0"/>
              <a:t>13-11-2018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9D5-BE6E-43C5-9B18-291BDBC94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0A304-66CD-41D3-9B46-225444B51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60EC-AF71-491E-87A8-84EC79187F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649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EC3F-AB42-4A9E-B7CB-2D4A00551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Trademark</a:t>
            </a:r>
            <a:r>
              <a:rPr lang="es-CL" dirty="0"/>
              <a:t> </a:t>
            </a:r>
            <a:r>
              <a:rPr lang="es-CL" dirty="0" err="1"/>
              <a:t>Image</a:t>
            </a:r>
            <a:r>
              <a:rPr lang="es-CL" dirty="0"/>
              <a:t> </a:t>
            </a:r>
            <a:r>
              <a:rPr lang="es-CL" dirty="0" err="1"/>
              <a:t>Retrieval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BFAD1-B10F-4CF1-894B-D5D6AB9D7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32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Trademark Image Retrieval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Freddy Pesantez</dc:creator>
  <cp:lastModifiedBy>Freddy Pesantez</cp:lastModifiedBy>
  <cp:revision>2</cp:revision>
  <dcterms:created xsi:type="dcterms:W3CDTF">2018-11-13T13:07:45Z</dcterms:created>
  <dcterms:modified xsi:type="dcterms:W3CDTF">2018-11-13T13:08:58Z</dcterms:modified>
</cp:coreProperties>
</file>