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6" d="100"/>
          <a:sy n="46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97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5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200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93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367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02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5127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17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43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10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5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2287-9839-4F34-9261-96BEECB1E62D}" type="datetimeFigureOut">
              <a:rPr lang="es-VE" smtClean="0"/>
              <a:t>05-04-2022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8E76D-F264-4405-BACD-A1945DEF3F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647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83527" y="436418"/>
            <a:ext cx="4655128" cy="1039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Programa</a:t>
            </a:r>
            <a:endParaRPr lang="es-VE" b="1" dirty="0"/>
          </a:p>
        </p:txBody>
      </p:sp>
      <p:sp>
        <p:nvSpPr>
          <p:cNvPr id="5" name="Rectángulo 4"/>
          <p:cNvSpPr/>
          <p:nvPr/>
        </p:nvSpPr>
        <p:spPr>
          <a:xfrm>
            <a:off x="297872" y="4468090"/>
            <a:ext cx="2985655" cy="1039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Entradas</a:t>
            </a:r>
            <a:endParaRPr lang="es-VE" b="1" dirty="0"/>
          </a:p>
        </p:txBody>
      </p:sp>
      <p:sp>
        <p:nvSpPr>
          <p:cNvPr id="6" name="Rectángulo 5"/>
          <p:cNvSpPr/>
          <p:nvPr/>
        </p:nvSpPr>
        <p:spPr>
          <a:xfrm>
            <a:off x="4052454" y="4468090"/>
            <a:ext cx="3158837" cy="1039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Procesos</a:t>
            </a:r>
            <a:endParaRPr lang="es-VE" b="1" dirty="0"/>
          </a:p>
        </p:txBody>
      </p:sp>
      <p:sp>
        <p:nvSpPr>
          <p:cNvPr id="7" name="Rectángulo 6"/>
          <p:cNvSpPr/>
          <p:nvPr/>
        </p:nvSpPr>
        <p:spPr>
          <a:xfrm>
            <a:off x="8229600" y="4468090"/>
            <a:ext cx="3117273" cy="1039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Salidas</a:t>
            </a:r>
            <a:endParaRPr lang="es-VE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89709" y="2327564"/>
            <a:ext cx="326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Nombre de autos</a:t>
            </a:r>
          </a:p>
          <a:p>
            <a:pPr algn="ctr"/>
            <a:r>
              <a:rPr lang="es-MX" dirty="0" smtClean="0"/>
              <a:t>Cantidad de autos</a:t>
            </a:r>
          </a:p>
          <a:p>
            <a:pPr algn="ctr"/>
            <a:r>
              <a:rPr lang="es-MX" dirty="0" smtClean="0"/>
              <a:t>Monto de ventas</a:t>
            </a:r>
            <a:endParaRPr lang="es-VE" dirty="0"/>
          </a:p>
        </p:txBody>
      </p:sp>
      <p:sp>
        <p:nvSpPr>
          <p:cNvPr id="9" name="CuadroTexto 8"/>
          <p:cNvSpPr txBox="1"/>
          <p:nvPr/>
        </p:nvSpPr>
        <p:spPr>
          <a:xfrm>
            <a:off x="297872" y="263466"/>
            <a:ext cx="255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Constante: 120.000 Bs</a:t>
            </a:r>
            <a:endParaRPr lang="es-VE" dirty="0"/>
          </a:p>
        </p:txBody>
      </p:sp>
      <p:cxnSp>
        <p:nvCxnSpPr>
          <p:cNvPr id="13" name="Conector recto de flecha 12"/>
          <p:cNvCxnSpPr>
            <a:stCxn id="5" idx="0"/>
          </p:cNvCxnSpPr>
          <p:nvPr/>
        </p:nvCxnSpPr>
        <p:spPr>
          <a:xfrm flipV="1">
            <a:off x="1790700" y="3250894"/>
            <a:ext cx="630381" cy="12171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422072" y="292772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Cantidad de autos</a:t>
            </a:r>
          </a:p>
          <a:p>
            <a:pPr algn="ctr"/>
            <a:r>
              <a:rPr lang="es-MX" dirty="0" smtClean="0"/>
              <a:t>Monto de ventas</a:t>
            </a:r>
            <a:endParaRPr lang="es-V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936672" y="2927728"/>
            <a:ext cx="234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ComisionxAutos</a:t>
            </a:r>
            <a:endParaRPr lang="es-MX" dirty="0" smtClean="0"/>
          </a:p>
          <a:p>
            <a:pPr algn="ctr"/>
            <a:r>
              <a:rPr lang="es-MX" dirty="0" err="1" smtClean="0"/>
              <a:t>ComisionxMonto</a:t>
            </a:r>
            <a:endParaRPr lang="es-MX" dirty="0" smtClean="0"/>
          </a:p>
          <a:p>
            <a:pPr algn="ctr"/>
            <a:endParaRPr lang="es-VE" dirty="0"/>
          </a:p>
        </p:txBody>
      </p:sp>
      <p:cxnSp>
        <p:nvCxnSpPr>
          <p:cNvPr id="17" name="Conector recto de flecha 16"/>
          <p:cNvCxnSpPr>
            <a:stCxn id="14" idx="2"/>
            <a:endCxn id="6" idx="0"/>
          </p:cNvCxnSpPr>
          <p:nvPr/>
        </p:nvCxnSpPr>
        <p:spPr>
          <a:xfrm>
            <a:off x="4679372" y="3574059"/>
            <a:ext cx="952501" cy="89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6144489" y="3658999"/>
            <a:ext cx="505693" cy="724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9469582" y="3574059"/>
            <a:ext cx="952501" cy="89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771659" y="2534968"/>
            <a:ext cx="2348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Nombre</a:t>
            </a:r>
          </a:p>
          <a:p>
            <a:pPr algn="ctr"/>
            <a:r>
              <a:rPr lang="es-MX" dirty="0" err="1" smtClean="0"/>
              <a:t>ComisionxAutos</a:t>
            </a:r>
            <a:endParaRPr lang="es-MX" dirty="0" smtClean="0"/>
          </a:p>
          <a:p>
            <a:pPr algn="ctr"/>
            <a:r>
              <a:rPr lang="es-MX" dirty="0" err="1" smtClean="0"/>
              <a:t>ComisionxMonto</a:t>
            </a:r>
            <a:endParaRPr lang="es-MX" dirty="0" smtClean="0"/>
          </a:p>
          <a:p>
            <a:pPr algn="ctr"/>
            <a:endParaRPr lang="es-VE" dirty="0"/>
          </a:p>
        </p:txBody>
      </p:sp>
      <p:cxnSp>
        <p:nvCxnSpPr>
          <p:cNvPr id="24" name="Conector angular 23"/>
          <p:cNvCxnSpPr>
            <a:stCxn id="4" idx="1"/>
          </p:cNvCxnSpPr>
          <p:nvPr/>
        </p:nvCxnSpPr>
        <p:spPr>
          <a:xfrm rot="10800000" flipV="1">
            <a:off x="1278083" y="955963"/>
            <a:ext cx="2005445" cy="3427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4" idx="3"/>
          </p:cNvCxnSpPr>
          <p:nvPr/>
        </p:nvCxnSpPr>
        <p:spPr>
          <a:xfrm>
            <a:off x="7938655" y="955964"/>
            <a:ext cx="3181349" cy="34271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4" idx="2"/>
          </p:cNvCxnSpPr>
          <p:nvPr/>
        </p:nvCxnSpPr>
        <p:spPr>
          <a:xfrm>
            <a:off x="5611091" y="1475509"/>
            <a:ext cx="20781" cy="237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Frederick</dc:creator>
  <cp:lastModifiedBy>Frederick</cp:lastModifiedBy>
  <cp:revision>5</cp:revision>
  <dcterms:created xsi:type="dcterms:W3CDTF">2022-04-05T12:33:52Z</dcterms:created>
  <dcterms:modified xsi:type="dcterms:W3CDTF">2022-04-05T12:49:00Z</dcterms:modified>
</cp:coreProperties>
</file>