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287-9839-4F34-9261-96BEECB1E62D}" type="datetimeFigureOut">
              <a:rPr lang="es-VE" smtClean="0"/>
              <a:t>06-04-2022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4974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287-9839-4F34-9261-96BEECB1E62D}" type="datetimeFigureOut">
              <a:rPr lang="es-VE" smtClean="0"/>
              <a:t>06-04-2022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759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287-9839-4F34-9261-96BEECB1E62D}" type="datetimeFigureOut">
              <a:rPr lang="es-VE" smtClean="0"/>
              <a:t>06-04-2022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2001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287-9839-4F34-9261-96BEECB1E62D}" type="datetimeFigureOut">
              <a:rPr lang="es-VE" smtClean="0"/>
              <a:t>06-04-2022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2931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287-9839-4F34-9261-96BEECB1E62D}" type="datetimeFigureOut">
              <a:rPr lang="es-VE" smtClean="0"/>
              <a:t>06-04-2022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8367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287-9839-4F34-9261-96BEECB1E62D}" type="datetimeFigureOut">
              <a:rPr lang="es-VE" smtClean="0"/>
              <a:t>06-04-2022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6028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287-9839-4F34-9261-96BEECB1E62D}" type="datetimeFigureOut">
              <a:rPr lang="es-VE" smtClean="0"/>
              <a:t>06-04-2022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5127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287-9839-4F34-9261-96BEECB1E62D}" type="datetimeFigureOut">
              <a:rPr lang="es-VE" smtClean="0"/>
              <a:t>06-04-2022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2178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287-9839-4F34-9261-96BEECB1E62D}" type="datetimeFigureOut">
              <a:rPr lang="es-VE" smtClean="0"/>
              <a:t>06-04-2022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9431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287-9839-4F34-9261-96BEECB1E62D}" type="datetimeFigureOut">
              <a:rPr lang="es-VE" smtClean="0"/>
              <a:t>06-04-2022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3106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287-9839-4F34-9261-96BEECB1E62D}" type="datetimeFigureOut">
              <a:rPr lang="es-VE" smtClean="0"/>
              <a:t>06-04-2022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156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C2287-9839-4F34-9261-96BEECB1E62D}" type="datetimeFigureOut">
              <a:rPr lang="es-VE" smtClean="0"/>
              <a:t>06-04-2022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6472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83527" y="436418"/>
            <a:ext cx="4655128" cy="10390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err="1" smtClean="0"/>
              <a:t>Desafio</a:t>
            </a:r>
            <a:r>
              <a:rPr lang="es-MX" b="1" dirty="0" smtClean="0"/>
              <a:t> 1</a:t>
            </a:r>
            <a:endParaRPr lang="es-VE" b="1" dirty="0"/>
          </a:p>
        </p:txBody>
      </p:sp>
      <p:sp>
        <p:nvSpPr>
          <p:cNvPr id="5" name="Rectángulo 4"/>
          <p:cNvSpPr/>
          <p:nvPr/>
        </p:nvSpPr>
        <p:spPr>
          <a:xfrm>
            <a:off x="297872" y="4468090"/>
            <a:ext cx="2985655" cy="10390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err="1" smtClean="0"/>
              <a:t>Leer_entradas</a:t>
            </a:r>
            <a:endParaRPr lang="es-VE" b="1" dirty="0"/>
          </a:p>
        </p:txBody>
      </p:sp>
      <p:sp>
        <p:nvSpPr>
          <p:cNvPr id="6" name="Rectángulo 5"/>
          <p:cNvSpPr/>
          <p:nvPr/>
        </p:nvSpPr>
        <p:spPr>
          <a:xfrm>
            <a:off x="4052454" y="4468090"/>
            <a:ext cx="3158837" cy="10390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err="1" smtClean="0"/>
              <a:t>Procesar_datos</a:t>
            </a:r>
            <a:endParaRPr lang="es-VE" b="1" dirty="0"/>
          </a:p>
        </p:txBody>
      </p:sp>
      <p:sp>
        <p:nvSpPr>
          <p:cNvPr id="7" name="Rectángulo 6"/>
          <p:cNvSpPr/>
          <p:nvPr/>
        </p:nvSpPr>
        <p:spPr>
          <a:xfrm>
            <a:off x="8229600" y="4468090"/>
            <a:ext cx="3117273" cy="10390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u="sng" dirty="0" err="1" smtClean="0"/>
              <a:t>Mostrar_Salidas</a:t>
            </a:r>
            <a:endParaRPr lang="es-VE" b="1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861164" y="2173675"/>
            <a:ext cx="2690126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Ventas de la Primera sucursal</a:t>
            </a:r>
            <a:endParaRPr lang="es-MX" sz="1600" dirty="0" smtClean="0"/>
          </a:p>
          <a:p>
            <a:pPr algn="ctr"/>
            <a:r>
              <a:rPr lang="es-MX" sz="1600" dirty="0"/>
              <a:t>Ventas de la </a:t>
            </a:r>
            <a:r>
              <a:rPr lang="es-MX" sz="1600" dirty="0" smtClean="0"/>
              <a:t>Segunda sucursal</a:t>
            </a:r>
            <a:endParaRPr lang="es-MX" sz="1600" dirty="0"/>
          </a:p>
          <a:p>
            <a:pPr algn="ctr"/>
            <a:r>
              <a:rPr lang="es-MX" sz="1600" dirty="0"/>
              <a:t>Ventas de la </a:t>
            </a:r>
            <a:r>
              <a:rPr lang="es-MX" sz="1600" dirty="0" smtClean="0"/>
              <a:t>Tercera sucursal</a:t>
            </a:r>
          </a:p>
          <a:p>
            <a:pPr algn="ctr"/>
            <a:r>
              <a:rPr lang="es-MX" sz="1600" dirty="0"/>
              <a:t>Ventas de la </a:t>
            </a:r>
            <a:r>
              <a:rPr lang="es-MX" sz="1600" dirty="0" smtClean="0"/>
              <a:t>Cuarta sucursal</a:t>
            </a:r>
            <a:endParaRPr lang="es-MX" sz="1600" dirty="0"/>
          </a:p>
        </p:txBody>
      </p:sp>
      <p:sp>
        <p:nvSpPr>
          <p:cNvPr id="9" name="CuadroTexto 8"/>
          <p:cNvSpPr txBox="1"/>
          <p:nvPr/>
        </p:nvSpPr>
        <p:spPr>
          <a:xfrm>
            <a:off x="297872" y="263466"/>
            <a:ext cx="255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Constante: </a:t>
            </a:r>
            <a:r>
              <a:rPr lang="es-MX" dirty="0" smtClean="0"/>
              <a:t>30%</a:t>
            </a:r>
            <a:endParaRPr lang="es-VE" dirty="0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1306203" y="3250894"/>
            <a:ext cx="630381" cy="12171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936672" y="2927728"/>
            <a:ext cx="234834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PromedioDeVentas</a:t>
            </a:r>
            <a:endParaRPr lang="es-MX" dirty="0" smtClean="0"/>
          </a:p>
          <a:p>
            <a:pPr algn="ctr"/>
            <a:r>
              <a:rPr lang="es-MX" dirty="0" smtClean="0"/>
              <a:t>Ganancia</a:t>
            </a:r>
            <a:endParaRPr lang="es-MX" dirty="0" smtClean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5282042" y="4021074"/>
            <a:ext cx="619991" cy="44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6144489" y="3658999"/>
            <a:ext cx="505693" cy="7241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9469582" y="3574059"/>
            <a:ext cx="952501" cy="89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8562498" y="3012668"/>
            <a:ext cx="202198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PromedioDeVentas</a:t>
            </a:r>
            <a:endParaRPr lang="es-MX" dirty="0" smtClean="0"/>
          </a:p>
          <a:p>
            <a:pPr algn="ctr"/>
            <a:r>
              <a:rPr lang="es-MX" dirty="0" smtClean="0"/>
              <a:t>Ganancia</a:t>
            </a:r>
            <a:endParaRPr lang="es-MX" dirty="0" smtClean="0"/>
          </a:p>
        </p:txBody>
      </p:sp>
      <p:cxnSp>
        <p:nvCxnSpPr>
          <p:cNvPr id="24" name="Conector angular 23"/>
          <p:cNvCxnSpPr>
            <a:stCxn id="4" idx="1"/>
          </p:cNvCxnSpPr>
          <p:nvPr/>
        </p:nvCxnSpPr>
        <p:spPr>
          <a:xfrm rot="10800000" flipV="1">
            <a:off x="744631" y="955964"/>
            <a:ext cx="2538897" cy="3427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4" idx="3"/>
          </p:cNvCxnSpPr>
          <p:nvPr/>
        </p:nvCxnSpPr>
        <p:spPr>
          <a:xfrm>
            <a:off x="7938655" y="955964"/>
            <a:ext cx="3181349" cy="34271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4" idx="2"/>
          </p:cNvCxnSpPr>
          <p:nvPr/>
        </p:nvCxnSpPr>
        <p:spPr>
          <a:xfrm>
            <a:off x="5611091" y="1475509"/>
            <a:ext cx="20781" cy="2375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764542" y="3305864"/>
            <a:ext cx="2669345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Ventas de la Primera sucursal</a:t>
            </a:r>
            <a:endParaRPr lang="es-MX" sz="1600" dirty="0" smtClean="0"/>
          </a:p>
          <a:p>
            <a:pPr algn="ctr"/>
            <a:r>
              <a:rPr lang="es-MX" sz="1600" dirty="0"/>
              <a:t>Ventas de la </a:t>
            </a:r>
            <a:r>
              <a:rPr lang="es-MX" sz="1600" dirty="0" smtClean="0"/>
              <a:t>Segunda sucursal</a:t>
            </a:r>
            <a:endParaRPr lang="es-MX" sz="1600" dirty="0"/>
          </a:p>
          <a:p>
            <a:pPr algn="ctr"/>
            <a:r>
              <a:rPr lang="es-MX" sz="1600" dirty="0"/>
              <a:t>Ventas de la </a:t>
            </a:r>
            <a:r>
              <a:rPr lang="es-MX" sz="1600" dirty="0" smtClean="0"/>
              <a:t>Tercera sucursal</a:t>
            </a:r>
          </a:p>
          <a:p>
            <a:pPr algn="ctr"/>
            <a:r>
              <a:rPr lang="es-MX" sz="1600" dirty="0"/>
              <a:t>Ventas de la </a:t>
            </a:r>
            <a:r>
              <a:rPr lang="es-MX" sz="1600" dirty="0" smtClean="0"/>
              <a:t>Cuarta sucursal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8167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53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Frederick</dc:creator>
  <cp:lastModifiedBy>Frederick</cp:lastModifiedBy>
  <cp:revision>12</cp:revision>
  <dcterms:created xsi:type="dcterms:W3CDTF">2022-04-05T12:33:52Z</dcterms:created>
  <dcterms:modified xsi:type="dcterms:W3CDTF">2022-04-06T13:01:06Z</dcterms:modified>
</cp:coreProperties>
</file>