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FF"/>
    <a:srgbClr val="FFC0FF"/>
    <a:srgbClr val="C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FF"/>
            </a:gs>
            <a:gs pos="75000">
              <a:schemeClr val="bg1"/>
            </a:gs>
            <a:gs pos="25000">
              <a:schemeClr val="bg1"/>
            </a:gs>
            <a:gs pos="100000">
              <a:srgbClr val="80FF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823071"/>
            <a:ext cx="7772400" cy="1470025"/>
          </a:xfrm>
        </p:spPr>
        <p:txBody>
          <a:bodyPr>
            <a:normAutofit/>
          </a:bodyPr>
          <a:lstStyle/>
          <a:p>
            <a:r>
              <a:rPr lang="fr-FR" sz="5400" b="1" dirty="0" err="1" smtClean="0"/>
              <a:t>Proxibanque</a:t>
            </a:r>
            <a:r>
              <a:rPr lang="fr-FR" sz="5400" b="1" dirty="0" smtClean="0"/>
              <a:t> V3</a:t>
            </a:r>
            <a:endParaRPr lang="fr-FR" sz="5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7" b="14629"/>
          <a:stretch/>
        </p:blipFill>
        <p:spPr>
          <a:xfrm>
            <a:off x="0" y="0"/>
            <a:ext cx="1835696" cy="1842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7" t="21366" r="11413" b="11260"/>
          <a:stretch/>
        </p:blipFill>
        <p:spPr>
          <a:xfrm>
            <a:off x="7301320" y="0"/>
            <a:ext cx="1842680" cy="1842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333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3. Road </a:t>
            </a:r>
            <a:r>
              <a:rPr lang="fr-FR" dirty="0" err="1" smtClean="0"/>
              <a:t>Map</a:t>
            </a:r>
            <a:r>
              <a:rPr lang="fr-FR" dirty="0" smtClean="0"/>
              <a:t> du produit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119" t="21433" r="77950" b="48603"/>
          <a:stretch/>
        </p:blipFill>
        <p:spPr>
          <a:xfrm>
            <a:off x="1473709" y="2718212"/>
            <a:ext cx="3096344" cy="308235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547664" y="23488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release pour </a:t>
            </a:r>
            <a:r>
              <a:rPr lang="fr-FR" dirty="0" err="1" smtClean="0"/>
              <a:t>Proxibanque</a:t>
            </a:r>
            <a:r>
              <a:rPr lang="fr-FR" dirty="0" smtClean="0"/>
              <a:t> V3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64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3. Environnement technique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03649" y="2996952"/>
            <a:ext cx="1497512" cy="2880320"/>
          </a:xfrm>
          <a:prstGeom prst="rect">
            <a:avLst/>
          </a:prstGeom>
          <a:solidFill>
            <a:srgbClr val="FFC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399741" y="2350621"/>
            <a:ext cx="149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Interface utilisateur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403649" y="2996952"/>
            <a:ext cx="149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Interface</a:t>
            </a:r>
          </a:p>
          <a:p>
            <a:pPr algn="ctr"/>
            <a:r>
              <a:rPr lang="fr-FR" b="1" dirty="0" smtClean="0"/>
              <a:t>web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403649" y="4077072"/>
            <a:ext cx="1497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JSF2</a:t>
            </a:r>
          </a:p>
          <a:p>
            <a:pPr algn="ctr"/>
            <a:r>
              <a:rPr lang="fr-FR" dirty="0" smtClean="0"/>
              <a:t>Serveur </a:t>
            </a:r>
            <a:r>
              <a:rPr lang="fr-FR" dirty="0" err="1" smtClean="0"/>
              <a:t>Wildfly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347864" y="2996952"/>
            <a:ext cx="2376265" cy="28803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343956" y="2478157"/>
            <a:ext cx="237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Traitement numérique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347863" y="2996952"/>
            <a:ext cx="237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Programme</a:t>
            </a:r>
          </a:p>
          <a:p>
            <a:pPr algn="ctr"/>
            <a:r>
              <a:rPr lang="fr-FR" b="1" dirty="0" smtClean="0"/>
              <a:t>Java-JEE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347863" y="3717032"/>
            <a:ext cx="2376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Frameworks</a:t>
            </a:r>
            <a:r>
              <a:rPr lang="fr-FR" dirty="0" smtClean="0"/>
              <a:t>:</a:t>
            </a:r>
          </a:p>
          <a:p>
            <a:pPr algn="ctr"/>
            <a:r>
              <a:rPr lang="fr-FR" dirty="0" smtClean="0"/>
              <a:t>JPA/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algn="ctr"/>
            <a:r>
              <a:rPr lang="fr-FR" dirty="0" smtClean="0"/>
              <a:t>EJB3</a:t>
            </a:r>
          </a:p>
          <a:p>
            <a:pPr algn="ctr"/>
            <a:r>
              <a:rPr lang="fr-FR" dirty="0" smtClean="0"/>
              <a:t>CDI</a:t>
            </a:r>
          </a:p>
          <a:p>
            <a:pPr algn="ctr"/>
            <a:r>
              <a:rPr lang="fr-FR" dirty="0" smtClean="0"/>
              <a:t>Junit4</a:t>
            </a:r>
          </a:p>
          <a:p>
            <a:pPr algn="ctr"/>
            <a:r>
              <a:rPr lang="fr-FR" dirty="0" smtClean="0"/>
              <a:t>Log4J</a:t>
            </a:r>
          </a:p>
          <a:p>
            <a:pPr algn="ctr"/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300193" y="2996952"/>
            <a:ext cx="1497512" cy="2880320"/>
          </a:xfrm>
          <a:prstGeom prst="rect">
            <a:avLst/>
          </a:prstGeom>
          <a:solidFill>
            <a:srgbClr val="8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296285" y="2350621"/>
            <a:ext cx="149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Stockage des données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300193" y="2996952"/>
            <a:ext cx="149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Base de données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300193" y="4077072"/>
            <a:ext cx="14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MySQL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355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4. Planification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575" t="24499" r="57869" b="45401"/>
          <a:stretch/>
        </p:blipFill>
        <p:spPr>
          <a:xfrm>
            <a:off x="863588" y="2780928"/>
            <a:ext cx="7416824" cy="309634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64629" y="222903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 sprints de ½ journée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91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I. Contexte</a:t>
            </a:r>
          </a:p>
          <a:p>
            <a:r>
              <a:rPr lang="fr-FR" dirty="0" smtClean="0"/>
              <a:t>II. Conception du projet</a:t>
            </a:r>
          </a:p>
          <a:p>
            <a:r>
              <a:rPr lang="fr-FR" dirty="0" smtClean="0"/>
              <a:t>III. Réalisation du projet</a:t>
            </a:r>
          </a:p>
          <a:p>
            <a:r>
              <a:rPr lang="fr-FR" dirty="0" smtClean="0"/>
              <a:t>IV. 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374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1. Client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636912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Banque </a:t>
            </a:r>
            <a:r>
              <a:rPr lang="fr-FR" dirty="0" err="1" smtClean="0"/>
              <a:t>Proxibanque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Banque proche de ses clients</a:t>
            </a:r>
          </a:p>
          <a:p>
            <a:endParaRPr lang="fr-FR" dirty="0"/>
          </a:p>
          <a:p>
            <a:r>
              <a:rPr lang="fr-FR" dirty="0" smtClean="0"/>
              <a:t>Organisée en réseau d’agences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7" b="14629"/>
          <a:stretch/>
        </p:blipFill>
        <p:spPr>
          <a:xfrm>
            <a:off x="4572000" y="1715572"/>
            <a:ext cx="3312368" cy="3324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152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2. Problèmes du client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636912"/>
            <a:ext cx="8244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Travail avec support papier et tableurs</a:t>
            </a:r>
          </a:p>
          <a:p>
            <a:endParaRPr lang="fr-FR" dirty="0"/>
          </a:p>
          <a:p>
            <a:r>
              <a:rPr lang="fr-FR" dirty="0" smtClean="0"/>
              <a:t>→ Pas de centralisation des données (communication entre conseillers)</a:t>
            </a:r>
          </a:p>
          <a:p>
            <a:r>
              <a:rPr lang="fr-FR" dirty="0" smtClean="0"/>
              <a:t>→ Faible crédibilité auprès des clients → départs de clients</a:t>
            </a:r>
          </a:p>
          <a:p>
            <a:r>
              <a:rPr lang="fr-FR" dirty="0" smtClean="0"/>
              <a:t>→ Erreurs de saisie</a:t>
            </a:r>
          </a:p>
          <a:p>
            <a:r>
              <a:rPr lang="fr-FR" dirty="0" smtClean="0"/>
              <a:t>→ Contrôle des transactions difficile</a:t>
            </a:r>
          </a:p>
          <a:p>
            <a:r>
              <a:rPr lang="fr-FR" dirty="0" smtClean="0"/>
              <a:t>→ Faible traçabilité</a:t>
            </a:r>
          </a:p>
          <a:p>
            <a:r>
              <a:rPr lang="fr-FR" dirty="0" smtClean="0"/>
              <a:t>→ Audit d’agence long et compliqué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6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3. Solution proposée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636912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Numérisation de la gestion bancaire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Automatisation de certaines taches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Pérennisation et sécurisation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1 release le 26/04/2018 avec les premières fonctionnalités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7" t="21366" r="11413" b="11260"/>
          <a:stretch/>
        </p:blipFill>
        <p:spPr>
          <a:xfrm>
            <a:off x="6844120" y="2086893"/>
            <a:ext cx="1842680" cy="1842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206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3. Lean </a:t>
            </a:r>
            <a:r>
              <a:rPr lang="fr-FR" dirty="0" err="1" smtClean="0"/>
              <a:t>canvas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6768752" cy="4713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41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4. Equipe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636912"/>
            <a:ext cx="8244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Salah Eddine BENAZOUZ – Leader technique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Ingénieur en électrotechnique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Formation </a:t>
            </a:r>
            <a:r>
              <a:rPr lang="fr-FR" dirty="0"/>
              <a:t>de concepteur-développeur Java-JEE (GT’M </a:t>
            </a:r>
            <a:r>
              <a:rPr lang="fr-FR" dirty="0" smtClean="0"/>
              <a:t>Ingénierie)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Frédéric BATAULT – SCRUM Master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Docteur en chimie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Formation de concepteur-développeur Java-JEE (GT’M Ingénierie)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13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1. Méthode agile SCRUM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547664" y="2564904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Pourquoi utiliser une méthode agile ?</a:t>
            </a:r>
          </a:p>
          <a:p>
            <a:endParaRPr lang="fr-FR" dirty="0"/>
          </a:p>
          <a:p>
            <a:r>
              <a:rPr lang="fr-FR" dirty="0" smtClean="0"/>
              <a:t>	Eviter l’effet « tunnel »</a:t>
            </a:r>
          </a:p>
          <a:p>
            <a:r>
              <a:rPr lang="fr-FR" dirty="0" smtClean="0"/>
              <a:t>	Implication du client</a:t>
            </a:r>
          </a:p>
          <a:p>
            <a:r>
              <a:rPr lang="fr-FR" dirty="0"/>
              <a:t>	</a:t>
            </a:r>
            <a:r>
              <a:rPr lang="fr-FR" dirty="0" smtClean="0"/>
              <a:t>Souplesse face à l’évolution des besoins du client</a:t>
            </a:r>
          </a:p>
        </p:txBody>
      </p:sp>
    </p:spTree>
    <p:extLst>
      <p:ext uri="{BB962C8B-B14F-4D97-AF65-F5344CB8AC3E}">
        <p14:creationId xmlns:p14="http://schemas.microsoft.com/office/powerpoint/2010/main" val="419359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2. Story </a:t>
            </a:r>
            <a:r>
              <a:rPr lang="fr-FR" dirty="0" err="1" smtClean="0"/>
              <a:t>Mapping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575" t="21700" r="57082" b="47501"/>
          <a:stretch/>
        </p:blipFill>
        <p:spPr>
          <a:xfrm>
            <a:off x="453304" y="2420887"/>
            <a:ext cx="7935119" cy="332519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99792" y="592330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8 User Story pour la release V3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46253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260</Words>
  <Application>Microsoft Office PowerPoint</Application>
  <PresentationFormat>Affichage à l'écran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Thème Office</vt:lpstr>
      <vt:lpstr>Proxibanque V3</vt:lpstr>
      <vt:lpstr>Plan</vt:lpstr>
      <vt:lpstr>I. Contexte</vt:lpstr>
      <vt:lpstr>I. Contexte</vt:lpstr>
      <vt:lpstr>I. Contexte</vt:lpstr>
      <vt:lpstr>I. Contexte</vt:lpstr>
      <vt:lpstr>I. Contexte</vt:lpstr>
      <vt:lpstr>II. Conception du projet</vt:lpstr>
      <vt:lpstr>II. Conception du projet</vt:lpstr>
      <vt:lpstr>II. Conception du projet</vt:lpstr>
      <vt:lpstr>II. Conception du projet</vt:lpstr>
      <vt:lpstr>II. Conception du 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Proxibanque V3</dc:title>
  <dc:creator>Stagiaire</dc:creator>
  <cp:lastModifiedBy>Stagiaire</cp:lastModifiedBy>
  <cp:revision>21</cp:revision>
  <dcterms:created xsi:type="dcterms:W3CDTF">2018-04-20T07:30:24Z</dcterms:created>
  <dcterms:modified xsi:type="dcterms:W3CDTF">2018-04-20T09:03:25Z</dcterms:modified>
</cp:coreProperties>
</file>