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FF"/>
    <a:srgbClr val="FFC0FF"/>
    <a:srgbClr val="C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4F088-5717-486C-8E6E-59BA7D1B1ECD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52E7-7A9B-4553-BD3E-3031666F4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23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52E7-7A9B-4553-BD3E-3031666F47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56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181B-6CE7-45B0-8E1B-330B96C63856}" type="datetime1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6D55-FD39-4BAF-8E70-A3A294E73351}" type="datetime1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71CC-A4F5-4608-AA9C-DF10A98FB406}" type="datetime1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D3D0-7071-4515-801A-0898E32EC5E4}" type="datetime1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CC2E-27DB-41A2-BB07-36A3A85A50B7}" type="datetime1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607D-6CBE-4C8A-92DF-065DA1B9FF11}" type="datetime1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5312-B15D-4AD5-BF02-95D3F67775E0}" type="datetime1">
              <a:rPr lang="fr-FR" smtClean="0"/>
              <a:t>20/04/2018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788A-B3CD-4BEA-AD93-64CE72A8A505}" type="datetime1">
              <a:rPr lang="fr-FR" smtClean="0"/>
              <a:t>20/04/2018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3D94-B33C-4FCD-AEF8-C90D52A49442}" type="datetime1">
              <a:rPr lang="fr-FR" smtClean="0"/>
              <a:t>20/04/2018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8AEC-CF4F-466F-8292-94800DBA8939}" type="datetime1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2EFF-ED77-4B40-8714-2596D55C20C5}" type="datetime1">
              <a:rPr lang="fr-FR" smtClean="0"/>
              <a:t>20/04/2018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FF"/>
            </a:gs>
            <a:gs pos="75000">
              <a:schemeClr val="bg1"/>
            </a:gs>
            <a:gs pos="25000">
              <a:schemeClr val="bg1"/>
            </a:gs>
            <a:gs pos="100000">
              <a:srgbClr val="80FF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4F2A-5C23-482C-AA81-203814F94AF2}" type="datetime1">
              <a:rPr lang="fr-FR" smtClean="0"/>
              <a:t>20/04/2018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823071"/>
            <a:ext cx="7772400" cy="1470025"/>
          </a:xfrm>
        </p:spPr>
        <p:txBody>
          <a:bodyPr>
            <a:normAutofit/>
          </a:bodyPr>
          <a:lstStyle/>
          <a:p>
            <a:r>
              <a:rPr lang="fr-FR" sz="5400" b="1" dirty="0" err="1" smtClean="0"/>
              <a:t>Proxibanque</a:t>
            </a:r>
            <a:r>
              <a:rPr lang="fr-FR" sz="5400" b="1" dirty="0" smtClean="0"/>
              <a:t> V3</a:t>
            </a:r>
            <a:endParaRPr lang="fr-FR" sz="54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7" b="14629"/>
          <a:stretch/>
        </p:blipFill>
        <p:spPr>
          <a:xfrm>
            <a:off x="0" y="0"/>
            <a:ext cx="1835696" cy="1842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t="21366" r="11413" b="11260"/>
          <a:stretch/>
        </p:blipFill>
        <p:spPr>
          <a:xfrm>
            <a:off x="7301320" y="0"/>
            <a:ext cx="1842680" cy="184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33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rganigramme : Disque magnétique 18"/>
          <p:cNvSpPr/>
          <p:nvPr/>
        </p:nvSpPr>
        <p:spPr>
          <a:xfrm>
            <a:off x="6725056" y="2996952"/>
            <a:ext cx="1512168" cy="2880320"/>
          </a:xfrm>
          <a:prstGeom prst="flowChartMagneticDisk">
            <a:avLst/>
          </a:prstGeom>
          <a:solidFill>
            <a:srgbClr val="80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Environnement technique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846927" y="2996952"/>
            <a:ext cx="1497512" cy="2880320"/>
          </a:xfrm>
          <a:prstGeom prst="rect">
            <a:avLst/>
          </a:prstGeom>
          <a:solidFill>
            <a:srgbClr val="FFC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843019" y="2350621"/>
            <a:ext cx="149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Interface utilisateur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846927" y="2996952"/>
            <a:ext cx="149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Interface</a:t>
            </a:r>
          </a:p>
          <a:p>
            <a:pPr algn="ctr"/>
            <a:r>
              <a:rPr lang="fr-FR" b="1" dirty="0" smtClean="0"/>
              <a:t>web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838595" y="4052971"/>
            <a:ext cx="1497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JSF2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Serveur </a:t>
            </a:r>
            <a:r>
              <a:rPr lang="fr-FR" dirty="0" err="1" smtClean="0"/>
              <a:t>Wildfly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791142" y="2996952"/>
            <a:ext cx="2376265" cy="28803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87234" y="2478157"/>
            <a:ext cx="237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Traitement numérique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91141" y="2996952"/>
            <a:ext cx="237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Programme</a:t>
            </a:r>
          </a:p>
          <a:p>
            <a:pPr algn="ctr"/>
            <a:r>
              <a:rPr lang="fr-FR" b="1" dirty="0" smtClean="0"/>
              <a:t>Java-JEE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791141" y="3717032"/>
            <a:ext cx="23762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Frameworks</a:t>
            </a:r>
            <a:r>
              <a:rPr lang="fr-FR" dirty="0" smtClean="0"/>
              <a:t>:</a:t>
            </a:r>
          </a:p>
          <a:p>
            <a:pPr algn="ctr"/>
            <a:r>
              <a:rPr lang="fr-FR" dirty="0" smtClean="0"/>
              <a:t>JPA/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algn="ctr"/>
            <a:r>
              <a:rPr lang="fr-FR" dirty="0" smtClean="0"/>
              <a:t>EJB3</a:t>
            </a:r>
          </a:p>
          <a:p>
            <a:pPr algn="ctr"/>
            <a:r>
              <a:rPr lang="fr-FR" dirty="0" smtClean="0"/>
              <a:t>CDI</a:t>
            </a:r>
          </a:p>
          <a:p>
            <a:pPr algn="ctr"/>
            <a:r>
              <a:rPr lang="fr-FR" dirty="0" smtClean="0"/>
              <a:t>Junit4</a:t>
            </a:r>
          </a:p>
          <a:p>
            <a:pPr algn="ctr"/>
            <a:r>
              <a:rPr lang="fr-FR" dirty="0" smtClean="0"/>
              <a:t>Log4J</a:t>
            </a:r>
          </a:p>
          <a:p>
            <a:pPr algn="ctr"/>
            <a:r>
              <a:rPr lang="fr-FR" dirty="0" err="1" smtClean="0"/>
              <a:t>Maven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739563" y="2350621"/>
            <a:ext cx="149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Stockage des données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746896" y="3107575"/>
            <a:ext cx="149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Base de données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6765085" y="4446257"/>
            <a:ext cx="149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MySQL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023390" y="4538737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6023390" y="472120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43070" y="4470671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3143070" y="465313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745233" y="3501008"/>
            <a:ext cx="432048" cy="432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954073" y="3936504"/>
            <a:ext cx="0" cy="10638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954073" y="4149080"/>
            <a:ext cx="316789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57289" y="4971480"/>
            <a:ext cx="316789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651203" y="4979554"/>
            <a:ext cx="316789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59535" y="4141006"/>
            <a:ext cx="316789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1270862" y="4486493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1270862" y="466895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67883" y="2478157"/>
            <a:ext cx="14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5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4. Planification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1575" t="24499" r="57869" b="45401"/>
          <a:stretch/>
        </p:blipFill>
        <p:spPr>
          <a:xfrm>
            <a:off x="863588" y="3029819"/>
            <a:ext cx="7416824" cy="30963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64629" y="22675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 sprints de ½ journée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971600" y="3140968"/>
            <a:ext cx="720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Burn</a:t>
            </a:r>
            <a:r>
              <a:rPr lang="fr-FR" dirty="0" smtClean="0"/>
              <a:t>-up chart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9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</a:p>
          <a:p>
            <a:r>
              <a:rPr lang="fr-FR" dirty="0" smtClean="0"/>
              <a:t>II. Conception du projet</a:t>
            </a:r>
          </a:p>
          <a:p>
            <a:r>
              <a:rPr lang="fr-FR" dirty="0" smtClean="0"/>
              <a:t>III. Réalisation du projet</a:t>
            </a:r>
          </a:p>
          <a:p>
            <a:r>
              <a:rPr lang="fr-FR" dirty="0" smtClean="0"/>
              <a:t>IV. 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37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1. Client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Banque </a:t>
            </a:r>
            <a:r>
              <a:rPr lang="fr-FR" dirty="0" err="1" smtClean="0"/>
              <a:t>Proxibanque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Banque proche de ses clients</a:t>
            </a:r>
          </a:p>
          <a:p>
            <a:endParaRPr lang="fr-FR" dirty="0"/>
          </a:p>
          <a:p>
            <a:r>
              <a:rPr lang="fr-FR" dirty="0" smtClean="0"/>
              <a:t>Organisée en réseau d’agences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7" b="14629"/>
          <a:stretch/>
        </p:blipFill>
        <p:spPr>
          <a:xfrm>
            <a:off x="4572000" y="1715572"/>
            <a:ext cx="3312368" cy="3324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15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2. Problèmes du client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8244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Travail avec support papier et tableurs</a:t>
            </a:r>
          </a:p>
          <a:p>
            <a:endParaRPr lang="fr-FR" dirty="0"/>
          </a:p>
          <a:p>
            <a:r>
              <a:rPr lang="fr-FR" dirty="0" smtClean="0"/>
              <a:t>→ Pas de centralisation des données (communication entre conseillers)</a:t>
            </a:r>
          </a:p>
          <a:p>
            <a:r>
              <a:rPr lang="fr-FR" dirty="0" smtClean="0"/>
              <a:t>→ Faible crédibilité auprès des clients → départs de clients</a:t>
            </a:r>
          </a:p>
          <a:p>
            <a:r>
              <a:rPr lang="fr-FR" dirty="0" smtClean="0"/>
              <a:t>→ Erreurs de saisie</a:t>
            </a:r>
          </a:p>
          <a:p>
            <a:r>
              <a:rPr lang="fr-FR" dirty="0" smtClean="0"/>
              <a:t>→ Contrôle des transactions difficile</a:t>
            </a:r>
          </a:p>
          <a:p>
            <a:r>
              <a:rPr lang="fr-FR" dirty="0" smtClean="0"/>
              <a:t>→ Faible traçabilité</a:t>
            </a:r>
          </a:p>
          <a:p>
            <a:r>
              <a:rPr lang="fr-FR" dirty="0" smtClean="0"/>
              <a:t>→ Audit d’agence long et compliqué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7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Solution proposée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2590099"/>
            <a:ext cx="67687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Numérisation de la gestion bancaire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Automatisation de certaines </a:t>
            </a:r>
            <a:r>
              <a:rPr lang="fr-FR" dirty="0" smtClean="0"/>
              <a:t>tâches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Pérennisation et sécurisation des </a:t>
            </a:r>
            <a:r>
              <a:rPr lang="fr-FR" dirty="0" smtClean="0"/>
              <a:t>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r>
              <a:rPr lang="fr-FR" dirty="0" smtClean="0"/>
              <a:t>→ diminution des départs de clients</a:t>
            </a:r>
          </a:p>
          <a:p>
            <a:r>
              <a:rPr lang="fr-FR" dirty="0" smtClean="0"/>
              <a:t>→ augmentation du nombre de commissions de transactions</a:t>
            </a:r>
          </a:p>
          <a:p>
            <a:r>
              <a:rPr lang="fr-FR" dirty="0"/>
              <a:t>→ </a:t>
            </a:r>
            <a:r>
              <a:rPr lang="fr-FR" dirty="0" smtClean="0"/>
              <a:t>nouveaux clients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r>
              <a:rPr lang="fr-FR" dirty="0" smtClean="0"/>
              <a:t>1 </a:t>
            </a:r>
            <a:r>
              <a:rPr lang="fr-FR" dirty="0" smtClean="0"/>
              <a:t>release le 26/04/2018 avec les premières </a:t>
            </a:r>
            <a:r>
              <a:rPr lang="fr-FR" dirty="0" smtClean="0"/>
              <a:t>fonctionnalités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7" t="21366" r="11413" b="11260"/>
          <a:stretch/>
        </p:blipFill>
        <p:spPr>
          <a:xfrm>
            <a:off x="6844120" y="2086893"/>
            <a:ext cx="1842680" cy="184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20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4. Equipe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99592" y="2636912"/>
            <a:ext cx="8244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Salah Eddine BENAZOUZ – Leader 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Ingénieur en électrotechnique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Formation </a:t>
            </a:r>
            <a:r>
              <a:rPr lang="fr-FR" dirty="0"/>
              <a:t>de concepteur-développeur Java-JEE (GT’M </a:t>
            </a:r>
            <a:r>
              <a:rPr lang="fr-FR" dirty="0" smtClean="0"/>
              <a:t>Ingénierie)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Frédéric BATAULT – SCRUM Master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Docteur en chimie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Formation de concepteur-développeur Java-JEE (GT’M Ingénierie)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81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1. Méthode agile SCRUM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547664" y="2564904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Pourquoi utiliser une méthode agile ?</a:t>
            </a:r>
          </a:p>
          <a:p>
            <a:endParaRPr lang="fr-FR" dirty="0"/>
          </a:p>
          <a:p>
            <a:r>
              <a:rPr lang="fr-FR" dirty="0" smtClean="0"/>
              <a:t>	Eviter l’effet « tunnel »</a:t>
            </a:r>
          </a:p>
          <a:p>
            <a:r>
              <a:rPr lang="fr-FR" dirty="0" smtClean="0"/>
              <a:t>	Implication du client</a:t>
            </a:r>
          </a:p>
          <a:p>
            <a:r>
              <a:rPr lang="fr-FR" dirty="0"/>
              <a:t>	</a:t>
            </a:r>
            <a:r>
              <a:rPr lang="fr-FR" dirty="0" smtClean="0"/>
              <a:t>Souplesse face à l’évolution des besoins du client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5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2. Story </a:t>
            </a:r>
            <a:r>
              <a:rPr lang="fr-FR" dirty="0" err="1" smtClean="0"/>
              <a:t>Mapping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575" t="21700" r="57082" b="47501"/>
          <a:stretch/>
        </p:blipFill>
        <p:spPr>
          <a:xfrm>
            <a:off x="453304" y="2420887"/>
            <a:ext cx="7935119" cy="33251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99792" y="5923302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8 User Story pour la release V3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46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3. Road </a:t>
            </a:r>
            <a:r>
              <a:rPr lang="fr-FR" dirty="0" err="1" smtClean="0"/>
              <a:t>Map</a:t>
            </a:r>
            <a:r>
              <a:rPr lang="fr-FR" dirty="0" smtClean="0"/>
              <a:t> du produit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547664" y="23488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release pour </a:t>
            </a:r>
            <a:r>
              <a:rPr lang="fr-FR" dirty="0" err="1" smtClean="0"/>
              <a:t>Proxibanque</a:t>
            </a:r>
            <a:r>
              <a:rPr lang="fr-FR" dirty="0" smtClean="0"/>
              <a:t> V3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5118" t="21492" r="78663" b="49785"/>
          <a:stretch/>
        </p:blipFill>
        <p:spPr>
          <a:xfrm>
            <a:off x="1619672" y="2780928"/>
            <a:ext cx="3672408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4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285</Words>
  <Application>Microsoft Office PowerPoint</Application>
  <PresentationFormat>Affichage à l'écran 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Proxibanque V3</vt:lpstr>
      <vt:lpstr>Plan</vt:lpstr>
      <vt:lpstr>I. Contexte</vt:lpstr>
      <vt:lpstr>I. Contexte</vt:lpstr>
      <vt:lpstr>I. Contexte</vt:lpstr>
      <vt:lpstr>I. Contexte</vt:lpstr>
      <vt:lpstr>II. Conception du projet</vt:lpstr>
      <vt:lpstr>II. Conception du projet</vt:lpstr>
      <vt:lpstr>II. Conception du projet</vt:lpstr>
      <vt:lpstr>II. Conception du projet</vt:lpstr>
      <vt:lpstr>II. Conception du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Proxibanque V3</dc:title>
  <dc:creator>Stagiaire</dc:creator>
  <cp:lastModifiedBy>Stagiaire</cp:lastModifiedBy>
  <cp:revision>29</cp:revision>
  <dcterms:created xsi:type="dcterms:W3CDTF">2018-04-20T07:30:24Z</dcterms:created>
  <dcterms:modified xsi:type="dcterms:W3CDTF">2018-04-20T09:35:15Z</dcterms:modified>
</cp:coreProperties>
</file>