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62" r:id="rId5"/>
    <p:sldId id="260" r:id="rId6"/>
    <p:sldId id="258" r:id="rId7"/>
    <p:sldId id="259" r:id="rId8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eric Klein" initials="FK" lastIdx="3" clrIdx="0">
    <p:extLst>
      <p:ext uri="{19B8F6BF-5375-455C-9EA6-DF929625EA0E}">
        <p15:presenceInfo xmlns:p15="http://schemas.microsoft.com/office/powerpoint/2012/main" userId="e84ff4ed9fb425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 autoAdjust="0"/>
    <p:restoredTop sz="86417" autoAdjust="0"/>
  </p:normalViewPr>
  <p:slideViewPr>
    <p:cSldViewPr snapToGrid="0" snapToObjects="1">
      <p:cViewPr varScale="1">
        <p:scale>
          <a:sx n="35" d="100"/>
          <a:sy n="35" d="100"/>
        </p:scale>
        <p:origin x="78" y="107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19T14:22:27.757" idx="1">
    <p:pos x="5832" y="99"/>
    <p:text>What is gamification? Motivators?</p:text>
    <p:extLst>
      <p:ext uri="{C676402C-5697-4E1C-873F-D02D1690AC5C}">
        <p15:threadingInfo xmlns:p15="http://schemas.microsoft.com/office/powerpoint/2012/main" timeZoneBias="-60"/>
      </p:ext>
    </p:extLst>
  </p:cm>
  <p:cm authorId="1" dt="2017-01-19T14:23:10.161" idx="2">
    <p:pos x="5832" y="195"/>
    <p:text>Where do we find it?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17-01-19T14:23:31.402" idx="3">
    <p:pos x="5832" y="291"/>
    <p:text>Problems with Gamification and privacy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25226-880C-564E-8073-D1951F2EE675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C599F-8348-3447-AD48-CDD240268F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9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67434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205_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6159" y="1722420"/>
            <a:ext cx="10284781" cy="439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/>
        </p:nvSpPr>
        <p:spPr>
          <a:xfrm>
            <a:off x="661522" y="7458466"/>
            <a:ext cx="11671301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200" dirty="0">
                <a:solidFill>
                  <a:srgbClr val="275D90"/>
                </a:solidFill>
              </a:rPr>
              <a:t>Institute </a:t>
            </a:r>
            <a:r>
              <a:rPr lang="en-US" sz="3200" dirty="0">
                <a:solidFill>
                  <a:srgbClr val="275D90"/>
                </a:solidFill>
              </a:rPr>
              <a:t>of </a:t>
            </a:r>
            <a:r>
              <a:rPr sz="3200" dirty="0">
                <a:solidFill>
                  <a:srgbClr val="275D90"/>
                </a:solidFill>
              </a:rPr>
              <a:t>Medical Informatics</a:t>
            </a:r>
            <a:endParaRPr lang="en-US" sz="3200" dirty="0">
              <a:solidFill>
                <a:srgbClr val="275D90"/>
              </a:solidFill>
            </a:endParaRPr>
          </a:p>
          <a:p>
            <a:pPr lvl="0">
              <a:defRPr sz="1800"/>
            </a:pPr>
            <a:r>
              <a:rPr lang="en-US" sz="3200" dirty="0" err="1">
                <a:solidFill>
                  <a:srgbClr val="275D90"/>
                </a:solidFill>
              </a:rPr>
              <a:t>Uniklinik</a:t>
            </a:r>
            <a:r>
              <a:rPr lang="en-US" sz="3200" baseline="0" dirty="0">
                <a:solidFill>
                  <a:srgbClr val="275D90"/>
                </a:solidFill>
              </a:rPr>
              <a:t> RWTH </a:t>
            </a:r>
            <a:r>
              <a:rPr sz="3200" dirty="0">
                <a:solidFill>
                  <a:srgbClr val="275D90"/>
                </a:solidFill>
              </a:rPr>
              <a:t>Aachen</a:t>
            </a: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270000" y="283720"/>
            <a:ext cx="10464800" cy="13081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7200">
                <a:solidFill>
                  <a:srgbClr val="275D90"/>
                </a:solidFill>
              </a:rPr>
              <a:t>Mastertitelformat bearbeiten</a:t>
            </a:r>
            <a:endParaRPr sz="7200" dirty="0">
              <a:solidFill>
                <a:srgbClr val="275D90"/>
              </a:solidFill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body" idx="1" hasCustomPrompt="1"/>
          </p:nvPr>
        </p:nvSpPr>
        <p:spPr>
          <a:xfrm>
            <a:off x="1270000" y="6277768"/>
            <a:ext cx="10464800" cy="105428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275D90"/>
                </a:solidFill>
              </a:rPr>
              <a:t>Authors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77800" y="0"/>
            <a:ext cx="12636500" cy="1612900"/>
          </a:xfrm>
          <a:prstGeom prst="rect">
            <a:avLst/>
          </a:prstGeom>
        </p:spPr>
        <p:txBody>
          <a:bodyPr vert="horz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8400">
                <a:solidFill>
                  <a:srgbClr val="275D90"/>
                </a:solidFill>
              </a:rPr>
              <a:t>Mastertitelformat bearbeiten</a:t>
            </a:r>
            <a:endParaRPr sz="8400" dirty="0">
              <a:solidFill>
                <a:srgbClr val="275D90"/>
              </a:solidFill>
            </a:endParaRP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2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4200">
                <a:solidFill>
                  <a:srgbClr val="275D90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4200">
                <a:solidFill>
                  <a:srgbClr val="275D90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4200">
                <a:solidFill>
                  <a:srgbClr val="275D90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4200">
                <a:solidFill>
                  <a:srgbClr val="275D90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4200">
                <a:solidFill>
                  <a:srgbClr val="275D90"/>
                </a:solidFill>
              </a:rPr>
              <a:t>Fünfte Ebene</a:t>
            </a:r>
            <a:endParaRPr sz="2600">
              <a:solidFill>
                <a:srgbClr val="275D9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990235" y="9296845"/>
            <a:ext cx="1025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Author- Title</a:t>
            </a:r>
            <a:endParaRPr lang="en-US" dirty="0"/>
          </a:p>
        </p:txBody>
      </p:sp>
      <p:sp>
        <p:nvSpPr>
          <p:cNvPr id="16" name="Shape 9"/>
          <p:cNvSpPr>
            <a:spLocks noGrp="1"/>
          </p:cNvSpPr>
          <p:nvPr>
            <p:ph type="sldNum" sz="quarter" idx="4"/>
          </p:nvPr>
        </p:nvSpPr>
        <p:spPr>
          <a:xfrm>
            <a:off x="3467100" y="8969221"/>
            <a:ext cx="419100" cy="4572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>
            <a:lvl1pPr>
              <a:defRPr sz="2400">
                <a:solidFill>
                  <a:srgbClr val="275D90"/>
                </a:solidFill>
              </a:defRPr>
            </a:lvl1pPr>
          </a:lstStyle>
          <a:p>
            <a:pPr lvl="0"/>
            <a:fld id="{86CB4B4D-7CA3-9044-876B-883B54F8677D}" type="slidenum">
              <a:rPr smtClean="0"/>
              <a:t>‹Nr.›</a:t>
            </a:fld>
            <a:endParaRPr dirty="0"/>
          </a:p>
        </p:txBody>
      </p:sp>
      <p:sp>
        <p:nvSpPr>
          <p:cNvPr id="7" name="Shape 2"/>
          <p:cNvSpPr/>
          <p:nvPr userDrawn="1"/>
        </p:nvSpPr>
        <p:spPr>
          <a:xfrm>
            <a:off x="177800" y="1637820"/>
            <a:ext cx="12636500" cy="76200"/>
          </a:xfrm>
          <a:prstGeom prst="rect">
            <a:avLst/>
          </a:prstGeom>
          <a:gradFill>
            <a:gsLst>
              <a:gs pos="0">
                <a:srgbClr val="0069AF"/>
              </a:gs>
              <a:gs pos="100000">
                <a:srgbClr val="9EC7EA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77800" y="8610600"/>
            <a:ext cx="12636500" cy="76200"/>
          </a:xfrm>
          <a:prstGeom prst="rect">
            <a:avLst/>
          </a:prstGeom>
          <a:gradFill>
            <a:gsLst>
              <a:gs pos="0">
                <a:srgbClr val="0069AF"/>
              </a:gs>
              <a:gs pos="100000">
                <a:srgbClr val="9EC7EA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5" name="uniklinik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0500" y="8826500"/>
            <a:ext cx="2689412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77800" y="0"/>
            <a:ext cx="12636500" cy="161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275D90"/>
                </a:solid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87321" y="1835150"/>
            <a:ext cx="12630158" cy="655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2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>
                <a:solidFill>
                  <a:srgbClr val="275D9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275D9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275D9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275D9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275D90"/>
                </a:solidFill>
              </a:rPr>
              <a:t>Body Level Five</a:t>
            </a:r>
          </a:p>
        </p:txBody>
      </p:sp>
      <p:sp>
        <p:nvSpPr>
          <p:cNvPr id="18" name="Footer Placeholder 15"/>
          <p:cNvSpPr>
            <a:spLocks noGrp="1"/>
          </p:cNvSpPr>
          <p:nvPr>
            <p:ph type="ftr" sz="quarter" idx="3"/>
          </p:nvPr>
        </p:nvSpPr>
        <p:spPr>
          <a:xfrm>
            <a:off x="4443413" y="8948834"/>
            <a:ext cx="53326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1F497D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/>
              <a:t>Author- Title</a:t>
            </a:r>
          </a:p>
        </p:txBody>
      </p:sp>
      <p:pic>
        <p:nvPicPr>
          <p:cNvPr id="3" name="Bild 2" descr="mHealthLogo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3" t="-2176"/>
          <a:stretch/>
        </p:blipFill>
        <p:spPr>
          <a:xfrm>
            <a:off x="11155864" y="8948834"/>
            <a:ext cx="1658435" cy="51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hf hdr="0" dt="0"/>
  <p:txStyles>
    <p:titleStyle>
      <a:lvl1pPr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 eaLnBrk="1" hangingPunct="1">
        <a:defRPr sz="8400">
          <a:solidFill>
            <a:srgbClr val="275D90"/>
          </a:solidFill>
          <a:latin typeface="+mn-lt"/>
          <a:ea typeface="+mn-ea"/>
          <a:cs typeface="+mn-cs"/>
          <a:sym typeface="Gill Sans"/>
        </a:defRPr>
      </a:lvl9pPr>
    </p:titleStyle>
    <p:bodyStyle>
      <a:lvl1pPr marL="889000" indent="-576072" algn="l" defTabSz="584200" eaLnBrk="1" hangingPunct="1">
        <a:spcBef>
          <a:spcPts val="2400"/>
        </a:spcBef>
        <a:buSzPct val="170000"/>
        <a:buFont typeface="Arial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1pPr>
      <a:lvl2pPr marL="13335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2pPr>
      <a:lvl3pPr marL="1773936" indent="-576072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3pPr>
      <a:lvl4pPr marL="22225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4pPr>
      <a:lvl5pPr marL="26670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5pPr>
      <a:lvl6pPr marL="30226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6pPr>
      <a:lvl7pPr marL="33782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7pPr>
      <a:lvl8pPr marL="37338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8pPr>
      <a:lvl9pPr marL="4089400" indent="-571500" defTabSz="584200" eaLnBrk="1" hangingPunct="1">
        <a:spcBef>
          <a:spcPts val="2400"/>
        </a:spcBef>
        <a:buSzPct val="171000"/>
        <a:buChar char="•"/>
        <a:defRPr sz="4200">
          <a:solidFill>
            <a:srgbClr val="275D90"/>
          </a:solidFill>
          <a:latin typeface="+mn-lt"/>
          <a:ea typeface="+mn-ea"/>
          <a:cs typeface="+mn-cs"/>
          <a:sym typeface="Gill Sans"/>
        </a:defRPr>
      </a:lvl9pPr>
    </p:bodyStyle>
    <p:otherStyle>
      <a:lvl1pPr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1270000" y="219526"/>
            <a:ext cx="10464800" cy="13081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noProof="0" dirty="0">
                <a:solidFill>
                  <a:srgbClr val="275D90"/>
                </a:solidFill>
              </a:rPr>
              <a:t>SMPC for Decentralized</a:t>
            </a:r>
            <a:br>
              <a:rPr lang="en-US" sz="4800" noProof="0" dirty="0">
                <a:solidFill>
                  <a:srgbClr val="275D90"/>
                </a:solidFill>
              </a:rPr>
            </a:br>
            <a:r>
              <a:rPr lang="en-US" sz="4800" noProof="0" dirty="0">
                <a:solidFill>
                  <a:srgbClr val="275D90"/>
                </a:solidFill>
              </a:rPr>
              <a:t>Distributed Systems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1270000" y="6553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noProof="0" dirty="0">
                <a:solidFill>
                  <a:srgbClr val="275D90"/>
                </a:solidFill>
              </a:rPr>
              <a:t>Frederic Klein – Final Talk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948279" y="9064938"/>
            <a:ext cx="164607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2074316" y="9260303"/>
            <a:ext cx="10259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350" y="88900"/>
            <a:ext cx="596450" cy="20324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Overview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Theme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3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00549F"/>
                </a:solidFill>
              </a:rPr>
              <a:t>Theme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00549F"/>
                </a:solidFill>
              </a:rPr>
              <a:t>Item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00549F"/>
                </a:solidFill>
              </a:rPr>
              <a:t>Item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00549F"/>
                </a:solidFill>
              </a:rPr>
              <a:t>Item 3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Miscellanies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3</a:t>
            </a:r>
            <a:endParaRPr lang="en-US" sz="2204" noProof="0" dirty="0"/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Author-Title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2</a:t>
            </a:fld>
            <a:endParaRPr sz="2400">
              <a:solidFill>
                <a:srgbClr val="275D90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Gamification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Theme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3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00549F"/>
                </a:solidFill>
              </a:rPr>
              <a:t>Theme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00549F"/>
                </a:solidFill>
              </a:rPr>
              <a:t>Item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00549F"/>
                </a:solidFill>
              </a:rPr>
              <a:t>Item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00549F"/>
                </a:solidFill>
              </a:rPr>
              <a:t>Item 3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Miscellanies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3</a:t>
            </a:r>
            <a:endParaRPr lang="en-US" sz="2204" noProof="0" dirty="0"/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Author-Title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3</a:t>
            </a:fld>
            <a:endParaRPr sz="2400">
              <a:solidFill>
                <a:srgbClr val="275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573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177800" y="0"/>
            <a:ext cx="12636500" cy="16129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 noProof="0" dirty="0">
                <a:solidFill>
                  <a:srgbClr val="275D90"/>
                </a:solidFill>
              </a:rPr>
              <a:t>Secure Multi-Party Computation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Theme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3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00549F"/>
                </a:solidFill>
              </a:rPr>
              <a:t>Theme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00549F"/>
                </a:solidFill>
              </a:rPr>
              <a:t>Item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00549F"/>
                </a:solidFill>
              </a:rPr>
              <a:t>Item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00549F"/>
                </a:solidFill>
              </a:rPr>
              <a:t>Item 3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Miscellanies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3</a:t>
            </a:r>
            <a:endParaRPr lang="en-US" sz="2204" noProof="0" dirty="0"/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Author-Title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4</a:t>
            </a:fld>
            <a:endParaRPr sz="2400">
              <a:solidFill>
                <a:srgbClr val="275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472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>
                <a:solidFill>
                  <a:srgbClr val="275D90"/>
                </a:solidFill>
              </a:rPr>
              <a:t>Done since last meeting</a:t>
            </a:r>
          </a:p>
        </p:txBody>
      </p:sp>
      <p:sp>
        <p:nvSpPr>
          <p:cNvPr id="7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Theme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3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00549F"/>
                </a:solidFill>
              </a:rPr>
              <a:t>Theme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00549F"/>
                </a:solidFill>
              </a:rPr>
              <a:t>Item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00549F"/>
                </a:solidFill>
              </a:rPr>
              <a:t>Item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00549F"/>
                </a:solidFill>
              </a:rPr>
              <a:t>Item 3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Miscellanies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3</a:t>
            </a:r>
            <a:endParaRPr lang="en-US" sz="2204" noProof="0" dirty="0"/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Author-Title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5</a:t>
            </a:fld>
            <a:endParaRPr sz="2400">
              <a:solidFill>
                <a:srgbClr val="275D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095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00" noProof="0" dirty="0" err="1">
                <a:solidFill>
                  <a:srgbClr val="275D90"/>
                </a:solidFill>
              </a:rPr>
              <a:t>ToDo</a:t>
            </a:r>
            <a:r>
              <a:rPr lang="en-US" sz="8400" noProof="0" dirty="0">
                <a:solidFill>
                  <a:srgbClr val="275D90"/>
                </a:solidFill>
              </a:rPr>
              <a:t> for next week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Theme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3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00549F"/>
                </a:solidFill>
              </a:rPr>
              <a:t>Theme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00549F"/>
                </a:solidFill>
              </a:rPr>
              <a:t>Item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00549F"/>
                </a:solidFill>
              </a:rPr>
              <a:t>Item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00549F"/>
                </a:solidFill>
              </a:rPr>
              <a:t>Item 3</a:t>
            </a:r>
          </a:p>
          <a:p>
            <a:pPr marL="515619" lvl="0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435" noProof="0" dirty="0">
                <a:solidFill>
                  <a:srgbClr val="275D90"/>
                </a:solidFill>
              </a:rPr>
              <a:t>Miscellanies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1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2</a:t>
            </a:r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3</a:t>
            </a:r>
            <a:endParaRPr lang="en-US" sz="2204" noProof="0" dirty="0"/>
          </a:p>
          <a:p>
            <a:pPr marL="773429" lvl="1" indent="-331469" defTabSz="338835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lang="en-US" sz="2204" noProof="0" dirty="0">
                <a:solidFill>
                  <a:srgbClr val="275D90"/>
                </a:solidFill>
              </a:rPr>
              <a:t>Item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Author-Title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4"/>
          </p:nvPr>
        </p:nvSpPr>
        <p:spPr>
          <a:xfrm>
            <a:off x="3543300" y="9029700"/>
            <a:ext cx="266701" cy="4572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2400">
                <a:solidFill>
                  <a:srgbClr val="275D90"/>
                </a:solidFill>
              </a:rPr>
              <a:t>6</a:t>
            </a:fld>
            <a:endParaRPr sz="2400">
              <a:solidFill>
                <a:srgbClr val="275D90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Annotations/Outlook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Item 1</a:t>
            </a:r>
          </a:p>
          <a:p>
            <a:r>
              <a:rPr lang="en-US" noProof="0" dirty="0"/>
              <a:t>Item 2</a:t>
            </a:r>
          </a:p>
          <a:p>
            <a:r>
              <a:rPr lang="en-US" noProof="0" dirty="0"/>
              <a:t>Item 3</a:t>
            </a:r>
          </a:p>
          <a:p>
            <a:r>
              <a:rPr lang="en-US" noProof="0" dirty="0"/>
              <a:t>Item 4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Author-Title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3565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Health Templa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</Words>
  <Application>Microsoft Office PowerPoint</Application>
  <PresentationFormat>Benutzerdefiniert</PresentationFormat>
  <Paragraphs>89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</vt:lpstr>
      <vt:lpstr>Lucida Grande</vt:lpstr>
      <vt:lpstr>mHealth Template</vt:lpstr>
      <vt:lpstr>SMPC for Decentralized Distributed Systems</vt:lpstr>
      <vt:lpstr>Overview</vt:lpstr>
      <vt:lpstr>Gamification</vt:lpstr>
      <vt:lpstr>Secure Multi-Party Computation</vt:lpstr>
      <vt:lpstr>Done since last meeting</vt:lpstr>
      <vt:lpstr>ToDo for next week</vt:lpstr>
      <vt:lpstr>Annotations/Outlook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Minutes 21.08.2014</dc:title>
  <cp:lastModifiedBy>Frederic Klein</cp:lastModifiedBy>
  <cp:revision>27</cp:revision>
  <dcterms:modified xsi:type="dcterms:W3CDTF">2017-01-19T16:24:45Z</dcterms:modified>
</cp:coreProperties>
</file>