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 snapToGrid="0" snapToObjects="1">
      <p:cViewPr varScale="1">
        <p:scale>
          <a:sx n="102" d="100"/>
          <a:sy n="102" d="100"/>
        </p:scale>
        <p:origin x="-1240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5226-880C-564E-8073-D1951F2EE675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599F-8348-3447-AD48-CDD24026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67434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05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159" y="1722420"/>
            <a:ext cx="10284781" cy="43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61522" y="7458466"/>
            <a:ext cx="11671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solidFill>
                  <a:srgbClr val="275D90"/>
                </a:solidFill>
              </a:rPr>
              <a:t>Institute </a:t>
            </a:r>
            <a:r>
              <a:rPr lang="en-US" sz="3200" dirty="0" smtClean="0">
                <a:solidFill>
                  <a:srgbClr val="275D90"/>
                </a:solidFill>
              </a:rPr>
              <a:t>of </a:t>
            </a:r>
            <a:r>
              <a:rPr sz="3200" dirty="0" smtClean="0">
                <a:solidFill>
                  <a:srgbClr val="275D90"/>
                </a:solidFill>
              </a:rPr>
              <a:t>Medical Informatics</a:t>
            </a:r>
            <a:endParaRPr lang="en-US" sz="3200" dirty="0" smtClean="0">
              <a:solidFill>
                <a:srgbClr val="275D90"/>
              </a:solidFill>
            </a:endParaRPr>
          </a:p>
          <a:p>
            <a:pPr lvl="0">
              <a:defRPr sz="1800"/>
            </a:pPr>
            <a:r>
              <a:rPr lang="en-US" sz="3200" dirty="0" err="1" smtClean="0">
                <a:solidFill>
                  <a:srgbClr val="275D90"/>
                </a:solidFill>
              </a:rPr>
              <a:t>Uniklinik</a:t>
            </a:r>
            <a:r>
              <a:rPr lang="en-US" sz="3200" baseline="0" dirty="0" smtClean="0">
                <a:solidFill>
                  <a:srgbClr val="275D90"/>
                </a:solidFill>
              </a:rPr>
              <a:t> RWTH </a:t>
            </a:r>
            <a:r>
              <a:rPr sz="3200" dirty="0" smtClean="0">
                <a:solidFill>
                  <a:srgbClr val="275D90"/>
                </a:solidFill>
              </a:rPr>
              <a:t>Aachen</a:t>
            </a:r>
            <a:endParaRPr sz="3200" dirty="0">
              <a:solidFill>
                <a:srgbClr val="275D90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283720"/>
            <a:ext cx="10464800" cy="13081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200" smtClean="0">
                <a:solidFill>
                  <a:srgbClr val="275D90"/>
                </a:solidFill>
              </a:rPr>
              <a:t>Mastertitelformat bearbeiten</a:t>
            </a:r>
            <a:endParaRPr sz="7200" dirty="0">
              <a:solidFill>
                <a:srgbClr val="275D90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 hasCustomPrompt="1"/>
          </p:nvPr>
        </p:nvSpPr>
        <p:spPr>
          <a:xfrm>
            <a:off x="1270000" y="6277768"/>
            <a:ext cx="10464800" cy="10542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275D90"/>
                </a:solidFill>
              </a:rPr>
              <a:t>Authors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vert="horz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 smtClean="0">
                <a:solidFill>
                  <a:srgbClr val="275D90"/>
                </a:solidFill>
              </a:rPr>
              <a:t>Mastertitelformat bearbeiten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 smtClean="0">
                <a:solidFill>
                  <a:srgbClr val="275D90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4200" smtClean="0">
                <a:solidFill>
                  <a:srgbClr val="275D90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4200" smtClean="0">
                <a:solidFill>
                  <a:srgbClr val="275D90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4200" smtClean="0">
                <a:solidFill>
                  <a:srgbClr val="275D90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4200" smtClean="0">
                <a:solidFill>
                  <a:srgbClr val="275D90"/>
                </a:solidFill>
              </a:rPr>
              <a:t>Fünfte Ebene</a:t>
            </a:r>
            <a:endParaRPr sz="2600">
              <a:solidFill>
                <a:srgbClr val="275D9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990235" y="9296845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Author- Title</a:t>
            </a:r>
            <a:endParaRPr lang="en-US" dirty="0"/>
          </a:p>
        </p:txBody>
      </p:sp>
      <p:sp>
        <p:nvSpPr>
          <p:cNvPr id="16" name="Shape 9"/>
          <p:cNvSpPr>
            <a:spLocks noGrp="1"/>
          </p:cNvSpPr>
          <p:nvPr>
            <p:ph type="sldNum" sz="quarter" idx="4"/>
          </p:nvPr>
        </p:nvSpPr>
        <p:spPr>
          <a:xfrm>
            <a:off x="3467100" y="8969221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2400">
                <a:solidFill>
                  <a:srgbClr val="275D90"/>
                </a:solidFill>
              </a:defRPr>
            </a:lvl1pPr>
          </a:lstStyle>
          <a:p>
            <a:pPr lvl="0"/>
            <a:fld id="{86CB4B4D-7CA3-9044-876B-883B54F8677D}" type="slidenum">
              <a:rPr smtClean="0"/>
              <a:t>‹#›</a:t>
            </a:fld>
            <a:endParaRPr dirty="0"/>
          </a:p>
        </p:txBody>
      </p:sp>
      <p:sp>
        <p:nvSpPr>
          <p:cNvPr id="7" name="Shape 2"/>
          <p:cNvSpPr/>
          <p:nvPr userDrawn="1"/>
        </p:nvSpPr>
        <p:spPr>
          <a:xfrm>
            <a:off x="177800" y="163782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77800" y="861060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uniklini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" y="8826500"/>
            <a:ext cx="2689412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275D90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275D90"/>
                </a:solidFill>
              </a:rPr>
              <a:t>Body Level </a:t>
            </a:r>
            <a:r>
              <a:rPr sz="4200" dirty="0" smtClean="0">
                <a:solidFill>
                  <a:srgbClr val="275D90"/>
                </a:solidFill>
              </a:rPr>
              <a:t>One</a:t>
            </a:r>
            <a:endParaRPr sz="4200" dirty="0">
              <a:solidFill>
                <a:srgbClr val="275D9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75D9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275D90"/>
                </a:solidFill>
              </a:rPr>
              <a:t>Body Level </a:t>
            </a:r>
            <a:r>
              <a:rPr sz="3400" dirty="0" smtClean="0">
                <a:solidFill>
                  <a:srgbClr val="275D90"/>
                </a:solidFill>
              </a:rPr>
              <a:t>Three</a:t>
            </a:r>
            <a:endParaRPr sz="3400" dirty="0">
              <a:solidFill>
                <a:srgbClr val="275D9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75D9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275D90"/>
                </a:solidFill>
              </a:rPr>
              <a:t>Body Level Five</a:t>
            </a:r>
          </a:p>
        </p:txBody>
      </p:sp>
      <p:sp>
        <p:nvSpPr>
          <p:cNvPr id="18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443413" y="8948834"/>
            <a:ext cx="53326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1F497D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Author- Title</a:t>
            </a:r>
            <a:endParaRPr lang="en-US" dirty="0"/>
          </a:p>
        </p:txBody>
      </p:sp>
      <p:pic>
        <p:nvPicPr>
          <p:cNvPr id="3" name="Bild 2" descr="mHealthLogo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3" t="-2176"/>
          <a:stretch/>
        </p:blipFill>
        <p:spPr>
          <a:xfrm>
            <a:off x="11155864" y="8948834"/>
            <a:ext cx="1658435" cy="51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p14="http://schemas.microsoft.com/office/powerpoint/2010/main" spd="med"/>
  <p:hf hdr="0" dt="0"/>
  <p:txStyles>
    <p:titleStyle>
      <a:lvl1pPr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6072" algn="l" defTabSz="584200" eaLnBrk="1" hangingPunct="1">
        <a:spcBef>
          <a:spcPts val="2400"/>
        </a:spcBef>
        <a:buSzPct val="170000"/>
        <a:buFont typeface="Arial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marL="1773936" indent="-576072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270000" y="88900"/>
            <a:ext cx="10464800" cy="1308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200" dirty="0" err="1" smtClean="0">
                <a:solidFill>
                  <a:srgbClr val="275D90"/>
                </a:solidFill>
              </a:rPr>
              <a:t>My</a:t>
            </a:r>
            <a:r>
              <a:rPr lang="de-DE" sz="7200" dirty="0" smtClean="0">
                <a:solidFill>
                  <a:srgbClr val="275D90"/>
                </a:solidFill>
              </a:rPr>
              <a:t> </a:t>
            </a:r>
            <a:r>
              <a:rPr lang="de-DE" sz="7200" dirty="0" err="1" smtClean="0">
                <a:solidFill>
                  <a:srgbClr val="275D90"/>
                </a:solidFill>
              </a:rPr>
              <a:t>Theme</a:t>
            </a:r>
            <a:endParaRPr sz="7200" dirty="0">
              <a:solidFill>
                <a:srgbClr val="275D90"/>
              </a:solid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270000" y="6553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3600" dirty="0" err="1" smtClean="0">
                <a:solidFill>
                  <a:srgbClr val="275D90"/>
                </a:solidFill>
              </a:rPr>
              <a:t>Author</a:t>
            </a:r>
            <a:r>
              <a:rPr lang="de-DE" sz="3600" dirty="0" smtClean="0">
                <a:solidFill>
                  <a:srgbClr val="275D90"/>
                </a:solidFill>
              </a:rPr>
              <a:t>-Title</a:t>
            </a:r>
            <a:endParaRPr sz="3600" dirty="0">
              <a:solidFill>
                <a:srgbClr val="275D9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48279" y="9064938"/>
            <a:ext cx="164607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74316" y="9260303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>
                <a:solidFill>
                  <a:srgbClr val="275D90"/>
                </a:solidFill>
              </a:rPr>
              <a:t>Done since last meeting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435" dirty="0" err="1" smtClean="0">
                <a:solidFill>
                  <a:srgbClr val="275D90"/>
                </a:solidFill>
              </a:rPr>
              <a:t>Theme</a:t>
            </a:r>
            <a:r>
              <a:rPr lang="de-DE" sz="2435" dirty="0" smtClean="0">
                <a:solidFill>
                  <a:srgbClr val="275D90"/>
                </a:solidFill>
              </a:rPr>
              <a:t> 1</a:t>
            </a:r>
            <a:endParaRPr sz="2435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1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2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435" dirty="0" err="1">
                <a:solidFill>
                  <a:srgbClr val="00549F"/>
                </a:solidFill>
              </a:rPr>
              <a:t>Theme</a:t>
            </a:r>
            <a:r>
              <a:rPr lang="de-DE" sz="2435" dirty="0">
                <a:solidFill>
                  <a:srgbClr val="00549F"/>
                </a:solidFill>
              </a:rPr>
              <a:t> </a:t>
            </a:r>
            <a:r>
              <a:rPr lang="de-DE" sz="2435" dirty="0" smtClean="0">
                <a:solidFill>
                  <a:srgbClr val="00549F"/>
                </a:solidFill>
              </a:rPr>
              <a:t>2</a:t>
            </a:r>
            <a:endParaRPr lang="de-DE" sz="2435" dirty="0">
              <a:solidFill>
                <a:srgbClr val="00549F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</a:t>
            </a:r>
            <a:r>
              <a:rPr lang="de-DE" sz="2204" dirty="0" smtClean="0">
                <a:solidFill>
                  <a:srgbClr val="00549F"/>
                </a:solidFill>
              </a:rPr>
              <a:t>3</a:t>
            </a:r>
            <a:endParaRPr sz="2204" dirty="0">
              <a:solidFill>
                <a:srgbClr val="00549F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435" dirty="0" smtClean="0">
                <a:solidFill>
                  <a:srgbClr val="275D90"/>
                </a:solidFill>
              </a:rPr>
              <a:t>Miscellanies</a:t>
            </a:r>
            <a:endParaRPr sz="2435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1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2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3</a:t>
            </a:r>
            <a:endParaRPr lang="de-DE" sz="2204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4</a:t>
            </a:r>
            <a:endParaRPr sz="2204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Author-Title</a:t>
            </a:r>
            <a:endParaRPr lang="en-US" dirty="0"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2</a:t>
            </a:fld>
            <a:endParaRPr sz="240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 dirty="0">
                <a:solidFill>
                  <a:srgbClr val="275D90"/>
                </a:solidFill>
              </a:rPr>
              <a:t>ToDo for next week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435" dirty="0" err="1" smtClean="0">
                <a:solidFill>
                  <a:srgbClr val="275D90"/>
                </a:solidFill>
              </a:rPr>
              <a:t>Theme</a:t>
            </a:r>
            <a:r>
              <a:rPr lang="de-DE" sz="2435" dirty="0" smtClean="0">
                <a:solidFill>
                  <a:srgbClr val="275D90"/>
                </a:solidFill>
              </a:rPr>
              <a:t> 1</a:t>
            </a:r>
            <a:endParaRPr sz="2435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1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2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435" dirty="0" err="1">
                <a:solidFill>
                  <a:srgbClr val="00549F"/>
                </a:solidFill>
              </a:rPr>
              <a:t>Theme</a:t>
            </a:r>
            <a:r>
              <a:rPr lang="de-DE" sz="2435" dirty="0">
                <a:solidFill>
                  <a:srgbClr val="00549F"/>
                </a:solidFill>
              </a:rPr>
              <a:t> </a:t>
            </a:r>
            <a:r>
              <a:rPr lang="de-DE" sz="2435" dirty="0" smtClean="0">
                <a:solidFill>
                  <a:srgbClr val="00549F"/>
                </a:solidFill>
              </a:rPr>
              <a:t>2</a:t>
            </a:r>
            <a:endParaRPr lang="de-DE" sz="2435" dirty="0">
              <a:solidFill>
                <a:srgbClr val="00549F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>
                <a:solidFill>
                  <a:srgbClr val="00549F"/>
                </a:solidFill>
              </a:rPr>
              <a:t>Item </a:t>
            </a:r>
            <a:r>
              <a:rPr lang="de-DE" sz="2204" dirty="0" smtClean="0">
                <a:solidFill>
                  <a:srgbClr val="00549F"/>
                </a:solidFill>
              </a:rPr>
              <a:t>3</a:t>
            </a:r>
            <a:endParaRPr sz="2204" dirty="0">
              <a:solidFill>
                <a:srgbClr val="00549F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435" dirty="0" smtClean="0">
                <a:solidFill>
                  <a:srgbClr val="275D90"/>
                </a:solidFill>
              </a:rPr>
              <a:t>Miscellanies</a:t>
            </a:r>
            <a:endParaRPr sz="2435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1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2</a:t>
            </a:r>
            <a:endParaRPr sz="2204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3</a:t>
            </a:r>
            <a:endParaRPr lang="de-DE" sz="2204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de-DE" sz="2204" dirty="0" smtClean="0">
                <a:solidFill>
                  <a:srgbClr val="275D90"/>
                </a:solidFill>
              </a:rPr>
              <a:t>Item 4</a:t>
            </a:r>
            <a:endParaRPr sz="2204" dirty="0">
              <a:solidFill>
                <a:srgbClr val="275D9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Author-Title</a:t>
            </a:r>
            <a:endParaRPr lang="en-US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3</a:t>
            </a:fld>
            <a:endParaRPr sz="240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Annotations/Outlook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1</a:t>
            </a:r>
          </a:p>
          <a:p>
            <a:r>
              <a:rPr lang="en-US" dirty="0" smtClean="0"/>
              <a:t>Item 2</a:t>
            </a:r>
          </a:p>
          <a:p>
            <a:r>
              <a:rPr lang="en-US" dirty="0" smtClean="0"/>
              <a:t>Item 3</a:t>
            </a:r>
          </a:p>
          <a:p>
            <a:r>
              <a:rPr lang="en-US" dirty="0" smtClean="0"/>
              <a:t>Item 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Author-Title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35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Health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Macintosh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mHealth Template</vt:lpstr>
      <vt:lpstr>My Theme</vt:lpstr>
      <vt:lpstr>Done since last meeting</vt:lpstr>
      <vt:lpstr>ToDo for next week</vt:lpstr>
      <vt:lpstr>Annotations/Outlook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21.08.2014</dc:title>
  <cp:lastModifiedBy>Stephan Jonas</cp:lastModifiedBy>
  <cp:revision>22</cp:revision>
  <dcterms:modified xsi:type="dcterms:W3CDTF">2015-10-09T08:58:40Z</dcterms:modified>
</cp:coreProperties>
</file>