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0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GestAbo</a:t>
            </a:r>
            <a:r>
              <a:rPr lang="fr-FR" dirty="0" smtClean="0"/>
              <a:t> : Les pages</a:t>
            </a:r>
            <a:endParaRPr lang="fr-FR" dirty="0"/>
          </a:p>
        </p:txBody>
      </p:sp>
      <p:sp>
        <p:nvSpPr>
          <p:cNvPr id="4" name="Rogner un rectangle à un seul coin 3"/>
          <p:cNvSpPr/>
          <p:nvPr/>
        </p:nvSpPr>
        <p:spPr>
          <a:xfrm>
            <a:off x="4644008" y="2852936"/>
            <a:ext cx="1584176" cy="648072"/>
          </a:xfrm>
          <a:prstGeom prst="snip1Rect">
            <a:avLst/>
          </a:prstGeom>
          <a:solidFill>
            <a:srgbClr val="FFFF00">
              <a:alpha val="45000"/>
            </a:srgbClr>
          </a:solidFill>
          <a:ln>
            <a:solidFill>
              <a:srgbClr val="FFC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Editer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(CRUD)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Abo+Charges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ogner un rectangle à un seul coin 4"/>
          <p:cNvSpPr/>
          <p:nvPr/>
        </p:nvSpPr>
        <p:spPr>
          <a:xfrm>
            <a:off x="5148064" y="1052736"/>
            <a:ext cx="1440160" cy="432048"/>
          </a:xfrm>
          <a:prstGeom prst="snip1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presentation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ogner un rectangle à un seul coin 5"/>
          <p:cNvSpPr/>
          <p:nvPr/>
        </p:nvSpPr>
        <p:spPr>
          <a:xfrm>
            <a:off x="6948264" y="1052736"/>
            <a:ext cx="1728192" cy="432048"/>
          </a:xfrm>
          <a:prstGeom prst="snip1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Contact (</a:t>
            </a:r>
            <a:r>
              <a:rPr lang="fr-FR" dirty="0" err="1" smtClean="0">
                <a:solidFill>
                  <a:schemeClr val="tx1"/>
                </a:solidFill>
              </a:rPr>
              <a:t>Form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ogner un rectangle à un seul coin 6"/>
          <p:cNvSpPr/>
          <p:nvPr/>
        </p:nvSpPr>
        <p:spPr>
          <a:xfrm>
            <a:off x="2843808" y="1052736"/>
            <a:ext cx="2016224" cy="432048"/>
          </a:xfrm>
          <a:prstGeom prst="snip1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Connexion (</a:t>
            </a:r>
            <a:r>
              <a:rPr lang="fr-FR" dirty="0" err="1" smtClean="0">
                <a:solidFill>
                  <a:schemeClr val="tx1"/>
                </a:solidFill>
              </a:rPr>
              <a:t>Form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836712"/>
            <a:ext cx="8568952" cy="7920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91880" y="22048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Ok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923928" y="1484784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23928" y="3429000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308304" y="2060848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gner un rectangle à un seul coin 19"/>
          <p:cNvSpPr/>
          <p:nvPr/>
        </p:nvSpPr>
        <p:spPr>
          <a:xfrm>
            <a:off x="1259632" y="1052736"/>
            <a:ext cx="1440160" cy="432048"/>
          </a:xfrm>
          <a:prstGeom prst="snip1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HP (index)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79512" y="4766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Menu</a:t>
            </a:r>
            <a:endParaRPr lang="fr-FR" dirty="0"/>
          </a:p>
        </p:txBody>
      </p:sp>
      <p:sp>
        <p:nvSpPr>
          <p:cNvPr id="22" name="Rogner un rectangle à un seul coin 21"/>
          <p:cNvSpPr/>
          <p:nvPr/>
        </p:nvSpPr>
        <p:spPr>
          <a:xfrm>
            <a:off x="3491880" y="2924944"/>
            <a:ext cx="1008112" cy="432048"/>
          </a:xfrm>
          <a:prstGeom prst="snip1Rect">
            <a:avLst/>
          </a:prstGeom>
          <a:solidFill>
            <a:srgbClr val="FFFF00">
              <a:alpha val="45000"/>
            </a:srgbClr>
          </a:solidFill>
          <a:ln>
            <a:solidFill>
              <a:srgbClr val="FFC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home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520" y="2780928"/>
            <a:ext cx="8568952" cy="16561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51520" y="44371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Menu</a:t>
            </a:r>
            <a:endParaRPr lang="fr-FR" dirty="0"/>
          </a:p>
        </p:txBody>
      </p:sp>
      <p:sp>
        <p:nvSpPr>
          <p:cNvPr id="26" name="Rogner un rectangle à un seul coin 25"/>
          <p:cNvSpPr/>
          <p:nvPr/>
        </p:nvSpPr>
        <p:spPr>
          <a:xfrm>
            <a:off x="5148064" y="1844824"/>
            <a:ext cx="2088232" cy="432048"/>
          </a:xfrm>
          <a:prstGeom prst="snip1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demande_compte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211960" y="1484784"/>
            <a:ext cx="864096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812360" y="18448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eMail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8100392" y="1556792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gner un rectangle à un seul coin 32"/>
          <p:cNvSpPr/>
          <p:nvPr/>
        </p:nvSpPr>
        <p:spPr>
          <a:xfrm>
            <a:off x="251520" y="1772816"/>
            <a:ext cx="2448272" cy="720080"/>
          </a:xfrm>
          <a:prstGeom prst="snip1Rect">
            <a:avLst/>
          </a:prstGeom>
          <a:solidFill>
            <a:srgbClr val="FFFF00">
              <a:alpha val="45000"/>
            </a:srgbClr>
          </a:solidFill>
          <a:ln>
            <a:solidFill>
              <a:srgbClr val="FFC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admin</a:t>
            </a:r>
            <a:r>
              <a:rPr lang="fr-FR" dirty="0" smtClean="0">
                <a:solidFill>
                  <a:schemeClr val="tx1"/>
                </a:solidFill>
              </a:rPr>
              <a:t>\</a:t>
            </a:r>
            <a:r>
              <a:rPr lang="fr-FR" dirty="0" err="1" smtClean="0">
                <a:solidFill>
                  <a:schemeClr val="tx1"/>
                </a:solidFill>
              </a:rPr>
              <a:t>gestion_user</a:t>
            </a:r>
            <a:r>
              <a:rPr lang="fr-FR" dirty="0" smtClean="0">
                <a:solidFill>
                  <a:schemeClr val="tx1"/>
                </a:solidFill>
              </a:rPr>
              <a:t> (CRUD)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 flipH="1">
            <a:off x="2771800" y="1484784"/>
            <a:ext cx="72008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 rot="18801288">
            <a:off x="2844975" y="17232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37" name="Rogner un rectangle à un seul coin 36"/>
          <p:cNvSpPr/>
          <p:nvPr/>
        </p:nvSpPr>
        <p:spPr>
          <a:xfrm>
            <a:off x="323528" y="2924944"/>
            <a:ext cx="1368152" cy="432048"/>
          </a:xfrm>
          <a:prstGeom prst="snip1Rect">
            <a:avLst/>
          </a:prstGeom>
          <a:solidFill>
            <a:srgbClr val="FFFF00">
              <a:alpha val="45000"/>
            </a:srgbClr>
          </a:solidFill>
          <a:ln>
            <a:solidFill>
              <a:srgbClr val="FFC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BilanAnnuel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ogner un rectangle à un seul coin 37"/>
          <p:cNvSpPr/>
          <p:nvPr/>
        </p:nvSpPr>
        <p:spPr>
          <a:xfrm>
            <a:off x="1835696" y="2852936"/>
            <a:ext cx="1440160" cy="648072"/>
          </a:xfrm>
          <a:prstGeom prst="snip1Rect">
            <a:avLst/>
          </a:prstGeom>
          <a:solidFill>
            <a:srgbClr val="FFFF00">
              <a:alpha val="45000"/>
            </a:srgbClr>
          </a:solidFill>
          <a:ln>
            <a:solidFill>
              <a:srgbClr val="FFC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ConfExercice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form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Rogner un rectangle à un seul coin 38"/>
          <p:cNvSpPr/>
          <p:nvPr/>
        </p:nvSpPr>
        <p:spPr>
          <a:xfrm>
            <a:off x="6300192" y="2852936"/>
            <a:ext cx="1080120" cy="648072"/>
          </a:xfrm>
          <a:prstGeom prst="snip1Rect">
            <a:avLst/>
          </a:prstGeom>
          <a:solidFill>
            <a:srgbClr val="FFFF00">
              <a:alpha val="45000"/>
            </a:srgbClr>
          </a:solidFill>
          <a:ln>
            <a:solidFill>
              <a:srgbClr val="FFC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Recap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Mensuel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491880" y="4797152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Affiche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L’identifiant</a:t>
            </a:r>
            <a:br>
              <a:rPr lang="fr-FR" dirty="0" smtClean="0"/>
            </a:br>
            <a:r>
              <a:rPr lang="fr-FR" dirty="0" smtClean="0"/>
              <a:t>- l’exercice</a:t>
            </a:r>
          </a:p>
          <a:p>
            <a:r>
              <a:rPr lang="fr-FR" dirty="0" smtClean="0"/>
              <a:t>- Le mois en cours</a:t>
            </a:r>
            <a:endParaRPr lang="fr-FR" dirty="0"/>
          </a:p>
        </p:txBody>
      </p:sp>
      <p:sp>
        <p:nvSpPr>
          <p:cNvPr id="41" name="Rogner un rectangle à un seul coin 40"/>
          <p:cNvSpPr/>
          <p:nvPr/>
        </p:nvSpPr>
        <p:spPr>
          <a:xfrm>
            <a:off x="7524328" y="2852936"/>
            <a:ext cx="1080120" cy="648072"/>
          </a:xfrm>
          <a:prstGeom prst="snip1Rect">
            <a:avLst/>
          </a:prstGeom>
          <a:solidFill>
            <a:srgbClr val="FFFF00">
              <a:alpha val="45000"/>
            </a:srgbClr>
          </a:solidFill>
          <a:ln>
            <a:solidFill>
              <a:srgbClr val="FFC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Encaissements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Rogner un rectangle à un seul coin 41"/>
          <p:cNvSpPr/>
          <p:nvPr/>
        </p:nvSpPr>
        <p:spPr>
          <a:xfrm>
            <a:off x="7452320" y="3645024"/>
            <a:ext cx="1296144" cy="648072"/>
          </a:xfrm>
          <a:prstGeom prst="snip1Rect">
            <a:avLst/>
          </a:prstGeom>
          <a:solidFill>
            <a:srgbClr val="FFFF00">
              <a:alpha val="45000"/>
            </a:srgbClr>
          </a:solidFill>
          <a:ln>
            <a:solidFill>
              <a:srgbClr val="FFC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Liste des Paiements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44</Words>
  <Application>Microsoft Office PowerPoint</Application>
  <PresentationFormat>Affichage à l'écran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GestAbo : Les pages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GestAbo : Les pages</dc:title>
  <dc:creator>Maison</dc:creator>
  <cp:lastModifiedBy>fred</cp:lastModifiedBy>
  <cp:revision>5</cp:revision>
  <dcterms:created xsi:type="dcterms:W3CDTF">2013-11-30T23:16:10Z</dcterms:created>
  <dcterms:modified xsi:type="dcterms:W3CDTF">2013-12-01T16:18:25Z</dcterms:modified>
</cp:coreProperties>
</file>