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6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9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10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28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74E7-F480-464F-ACE4-E5ED311815AB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8BB-7A9C-47CC-96E2-986BB259B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NPC AEM 6.2 GM32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1780" y="4890636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&lt;logue dans&gt;</a:t>
            </a:r>
            <a:endParaRPr lang="fr-FR" sz="9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2894337" y="3447240"/>
            <a:ext cx="854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&lt;importé par&gt;</a:t>
            </a:r>
            <a:endParaRPr lang="fr-FR" sz="900" i="1" dirty="0"/>
          </a:p>
        </p:txBody>
      </p:sp>
      <p:sp>
        <p:nvSpPr>
          <p:cNvPr id="6" name="Ellipse 5"/>
          <p:cNvSpPr/>
          <p:nvPr/>
        </p:nvSpPr>
        <p:spPr>
          <a:xfrm>
            <a:off x="3738551" y="3446690"/>
            <a:ext cx="879933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/>
              <a:t>rsyslog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1865433" y="2197439"/>
            <a:ext cx="1170122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AEM</a:t>
            </a:r>
            <a:endParaRPr lang="fr-FR" dirty="0"/>
          </a:p>
        </p:txBody>
      </p:sp>
      <p:sp>
        <p:nvSpPr>
          <p:cNvPr id="8" name="Organigramme : Données 7"/>
          <p:cNvSpPr/>
          <p:nvPr/>
        </p:nvSpPr>
        <p:spPr>
          <a:xfrm>
            <a:off x="1865433" y="3411558"/>
            <a:ext cx="1143227" cy="4378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access.log</a:t>
            </a:r>
            <a:endParaRPr lang="fr-FR" sz="900" dirty="0"/>
          </a:p>
        </p:txBody>
      </p:sp>
      <p:cxnSp>
        <p:nvCxnSpPr>
          <p:cNvPr id="9" name="Connecteur droit avec flèche 8"/>
          <p:cNvCxnSpPr>
            <a:stCxn id="7" idx="2"/>
            <a:endCxn id="8" idx="1"/>
          </p:cNvCxnSpPr>
          <p:nvPr/>
        </p:nvCxnSpPr>
        <p:spPr>
          <a:xfrm flipH="1">
            <a:off x="2437047" y="2832869"/>
            <a:ext cx="13447" cy="57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382812" y="3006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&lt;produit&gt;</a:t>
            </a:r>
            <a:endParaRPr lang="fr-FR" sz="900" i="1" dirty="0"/>
          </a:p>
        </p:txBody>
      </p:sp>
      <p:sp>
        <p:nvSpPr>
          <p:cNvPr id="11" name="Rectangle 10"/>
          <p:cNvSpPr/>
          <p:nvPr/>
        </p:nvSpPr>
        <p:spPr>
          <a:xfrm>
            <a:off x="1797751" y="4765483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</a:p>
          <a:p>
            <a:pPr algn="ctr"/>
            <a:r>
              <a:rPr lang="fr-FR" dirty="0" smtClean="0"/>
              <a:t>CATS</a:t>
            </a:r>
            <a:endParaRPr lang="fr-FR" dirty="0"/>
          </a:p>
        </p:txBody>
      </p:sp>
      <p:cxnSp>
        <p:nvCxnSpPr>
          <p:cNvPr id="12" name="Connecteur en angle 11"/>
          <p:cNvCxnSpPr>
            <a:stCxn id="7" idx="1"/>
            <a:endCxn id="11" idx="1"/>
          </p:cNvCxnSpPr>
          <p:nvPr/>
        </p:nvCxnSpPr>
        <p:spPr>
          <a:xfrm rot="10800000" flipV="1">
            <a:off x="1797751" y="2515154"/>
            <a:ext cx="67682" cy="2568044"/>
          </a:xfrm>
          <a:prstGeom prst="bentConnector3">
            <a:avLst>
              <a:gd name="adj1" fmla="val 1227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47018" y="364091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&lt;appelle&gt;</a:t>
            </a:r>
            <a:endParaRPr lang="fr-FR" sz="900" i="1" dirty="0"/>
          </a:p>
        </p:txBody>
      </p:sp>
      <p:sp>
        <p:nvSpPr>
          <p:cNvPr id="14" name="Rectangle 13"/>
          <p:cNvSpPr/>
          <p:nvPr/>
        </p:nvSpPr>
        <p:spPr>
          <a:xfrm>
            <a:off x="3280187" y="4765483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OAPP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3"/>
            <a:endCxn id="14" idx="1"/>
          </p:cNvCxnSpPr>
          <p:nvPr/>
        </p:nvCxnSpPr>
        <p:spPr>
          <a:xfrm>
            <a:off x="2517570" y="5083198"/>
            <a:ext cx="76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48375" y="3302374"/>
            <a:ext cx="1170122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Bastion</a:t>
            </a:r>
          </a:p>
          <a:p>
            <a:pPr algn="ctr"/>
            <a:r>
              <a:rPr lang="fr-FR" dirty="0" smtClean="0"/>
              <a:t>NPC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8" idx="5"/>
            <a:endCxn id="6" idx="2"/>
          </p:cNvCxnSpPr>
          <p:nvPr/>
        </p:nvCxnSpPr>
        <p:spPr>
          <a:xfrm flipV="1">
            <a:off x="2894337" y="3620089"/>
            <a:ext cx="844214" cy="1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97772" y="3446690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&lt;copie vers&gt;</a:t>
            </a:r>
            <a:endParaRPr lang="fr-FR" sz="900" i="1" dirty="0"/>
          </a:p>
        </p:txBody>
      </p:sp>
      <p:cxnSp>
        <p:nvCxnSpPr>
          <p:cNvPr id="19" name="Connecteur droit avec flèche 18"/>
          <p:cNvCxnSpPr>
            <a:stCxn id="6" idx="6"/>
            <a:endCxn id="16" idx="1"/>
          </p:cNvCxnSpPr>
          <p:nvPr/>
        </p:nvCxnSpPr>
        <p:spPr>
          <a:xfrm>
            <a:off x="4618484" y="3620089"/>
            <a:ext cx="72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257627" y="4543838"/>
            <a:ext cx="1090748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OAPP WS</a:t>
            </a:r>
            <a:endParaRPr lang="fr-FR" sz="1400" i="1" dirty="0"/>
          </a:p>
        </p:txBody>
      </p:sp>
      <p:cxnSp>
        <p:nvCxnSpPr>
          <p:cNvPr id="21" name="Connecteur droit avec flèche 20"/>
          <p:cNvCxnSpPr>
            <a:stCxn id="14" idx="3"/>
            <a:endCxn id="20" idx="3"/>
          </p:cNvCxnSpPr>
          <p:nvPr/>
        </p:nvCxnSpPr>
        <p:spPr>
          <a:xfrm flipV="1">
            <a:off x="4000006" y="4839849"/>
            <a:ext cx="417357" cy="24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20" idx="7"/>
            <a:endCxn id="16" idx="2"/>
          </p:cNvCxnSpPr>
          <p:nvPr/>
        </p:nvCxnSpPr>
        <p:spPr>
          <a:xfrm flipV="1">
            <a:off x="5188639" y="3937804"/>
            <a:ext cx="744797" cy="65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62725" y="4243179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&lt;copie vers&gt;</a:t>
            </a:r>
            <a:endParaRPr lang="fr-FR" sz="900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042804" y="4926732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&lt;extrait pour NPC importé par&gt;</a:t>
            </a:r>
            <a:endParaRPr lang="fr-FR" sz="900" i="1" dirty="0"/>
          </a:p>
        </p:txBody>
      </p:sp>
      <p:sp>
        <p:nvSpPr>
          <p:cNvPr id="25" name="Ellipse 24"/>
          <p:cNvSpPr/>
          <p:nvPr/>
        </p:nvSpPr>
        <p:spPr>
          <a:xfrm>
            <a:off x="7232000" y="3446690"/>
            <a:ext cx="1090748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/>
              <a:t>Filebeat</a:t>
            </a:r>
            <a:endParaRPr lang="fr-FR" sz="1100" i="1" dirty="0" smtClean="0"/>
          </a:p>
          <a:p>
            <a:pPr algn="ctr"/>
            <a:r>
              <a:rPr lang="fr-FR" sz="1100" i="1" dirty="0" smtClean="0"/>
              <a:t>Bastion</a:t>
            </a:r>
            <a:endParaRPr lang="fr-FR" sz="1400" i="1" dirty="0"/>
          </a:p>
        </p:txBody>
      </p:sp>
      <p:cxnSp>
        <p:nvCxnSpPr>
          <p:cNvPr id="26" name="Connecteur droit avec flèche 25"/>
          <p:cNvCxnSpPr>
            <a:stCxn id="16" idx="3"/>
            <a:endCxn id="25" idx="2"/>
          </p:cNvCxnSpPr>
          <p:nvPr/>
        </p:nvCxnSpPr>
        <p:spPr>
          <a:xfrm>
            <a:off x="6518497" y="3620089"/>
            <a:ext cx="71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805711" y="3446690"/>
            <a:ext cx="1240814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Kafka &amp; ELK</a:t>
            </a:r>
          </a:p>
          <a:p>
            <a:pPr algn="ctr"/>
            <a:r>
              <a:rPr lang="fr-FR" sz="1100" i="1" dirty="0" smtClean="0"/>
              <a:t>NPC</a:t>
            </a:r>
            <a:endParaRPr lang="fr-FR" sz="1400" i="1" dirty="0"/>
          </a:p>
        </p:txBody>
      </p:sp>
      <p:cxnSp>
        <p:nvCxnSpPr>
          <p:cNvPr id="28" name="Connecteur droit avec flèche 27"/>
          <p:cNvCxnSpPr>
            <a:stCxn id="25" idx="6"/>
            <a:endCxn id="27" idx="2"/>
          </p:cNvCxnSpPr>
          <p:nvPr/>
        </p:nvCxnSpPr>
        <p:spPr>
          <a:xfrm>
            <a:off x="8322748" y="3620089"/>
            <a:ext cx="48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1"/>
            <a:endCxn id="14" idx="0"/>
          </p:cNvCxnSpPr>
          <p:nvPr/>
        </p:nvCxnSpPr>
        <p:spPr>
          <a:xfrm rot="10800000" flipH="1" flipV="1">
            <a:off x="1865433" y="2515153"/>
            <a:ext cx="1774664" cy="2250329"/>
          </a:xfrm>
          <a:prstGeom prst="bentConnector4">
            <a:avLst>
              <a:gd name="adj1" fmla="val -12881"/>
              <a:gd name="adj2" fmla="val 78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83121" y="4235484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&lt;logue erreur dans&gt;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41690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NPC AEM 6.2 GM32 – avec cardinalités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1780" y="4890636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&lt;logue dans&gt;</a:t>
            </a:r>
            <a:endParaRPr lang="fr-FR" sz="9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2894337" y="3447240"/>
            <a:ext cx="854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&lt;importé par&gt;</a:t>
            </a:r>
            <a:endParaRPr lang="fr-FR" sz="900" i="1" dirty="0"/>
          </a:p>
        </p:txBody>
      </p:sp>
      <p:sp>
        <p:nvSpPr>
          <p:cNvPr id="6" name="Ellipse 5"/>
          <p:cNvSpPr/>
          <p:nvPr/>
        </p:nvSpPr>
        <p:spPr>
          <a:xfrm>
            <a:off x="3738551" y="3446690"/>
            <a:ext cx="879933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/>
              <a:t>rsyslog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1865433" y="2197439"/>
            <a:ext cx="1170122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AEM</a:t>
            </a:r>
            <a:endParaRPr lang="fr-FR" dirty="0"/>
          </a:p>
        </p:txBody>
      </p:sp>
      <p:sp>
        <p:nvSpPr>
          <p:cNvPr id="8" name="Organigramme : Données 7"/>
          <p:cNvSpPr/>
          <p:nvPr/>
        </p:nvSpPr>
        <p:spPr>
          <a:xfrm>
            <a:off x="1865433" y="3411558"/>
            <a:ext cx="1143227" cy="4378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access.log</a:t>
            </a:r>
            <a:endParaRPr lang="fr-FR" sz="900" dirty="0"/>
          </a:p>
        </p:txBody>
      </p:sp>
      <p:cxnSp>
        <p:nvCxnSpPr>
          <p:cNvPr id="9" name="Connecteur droit avec flèche 8"/>
          <p:cNvCxnSpPr>
            <a:stCxn id="7" idx="2"/>
            <a:endCxn id="8" idx="1"/>
          </p:cNvCxnSpPr>
          <p:nvPr/>
        </p:nvCxnSpPr>
        <p:spPr>
          <a:xfrm flipH="1">
            <a:off x="2437047" y="2832869"/>
            <a:ext cx="13447" cy="57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382812" y="3006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&lt;produit&gt;</a:t>
            </a:r>
            <a:endParaRPr lang="fr-FR" sz="900" i="1" dirty="0"/>
          </a:p>
        </p:txBody>
      </p:sp>
      <p:sp>
        <p:nvSpPr>
          <p:cNvPr id="11" name="Rectangle 10"/>
          <p:cNvSpPr/>
          <p:nvPr/>
        </p:nvSpPr>
        <p:spPr>
          <a:xfrm>
            <a:off x="1797751" y="4765483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</a:p>
          <a:p>
            <a:pPr algn="ctr"/>
            <a:r>
              <a:rPr lang="fr-FR" dirty="0" smtClean="0"/>
              <a:t>CATS</a:t>
            </a:r>
            <a:endParaRPr lang="fr-FR" dirty="0"/>
          </a:p>
        </p:txBody>
      </p:sp>
      <p:cxnSp>
        <p:nvCxnSpPr>
          <p:cNvPr id="12" name="Connecteur en angle 11"/>
          <p:cNvCxnSpPr>
            <a:stCxn id="7" idx="1"/>
            <a:endCxn id="11" idx="1"/>
          </p:cNvCxnSpPr>
          <p:nvPr/>
        </p:nvCxnSpPr>
        <p:spPr>
          <a:xfrm rot="10800000" flipV="1">
            <a:off x="1797751" y="2515154"/>
            <a:ext cx="67682" cy="2568044"/>
          </a:xfrm>
          <a:prstGeom prst="bentConnector3">
            <a:avLst>
              <a:gd name="adj1" fmla="val 1227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47018" y="364091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&lt;appelle&gt;</a:t>
            </a:r>
            <a:endParaRPr lang="fr-FR" sz="900" i="1" dirty="0"/>
          </a:p>
        </p:txBody>
      </p:sp>
      <p:sp>
        <p:nvSpPr>
          <p:cNvPr id="14" name="Rectangle 13"/>
          <p:cNvSpPr/>
          <p:nvPr/>
        </p:nvSpPr>
        <p:spPr>
          <a:xfrm>
            <a:off x="3280187" y="4765483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OAPP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3"/>
            <a:endCxn id="14" idx="1"/>
          </p:cNvCxnSpPr>
          <p:nvPr/>
        </p:nvCxnSpPr>
        <p:spPr>
          <a:xfrm>
            <a:off x="2517570" y="5083198"/>
            <a:ext cx="76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48375" y="3302374"/>
            <a:ext cx="1170122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Bastion</a:t>
            </a:r>
          </a:p>
          <a:p>
            <a:pPr algn="ctr"/>
            <a:r>
              <a:rPr lang="fr-FR" dirty="0" smtClean="0"/>
              <a:t>NPC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8" idx="5"/>
            <a:endCxn id="6" idx="2"/>
          </p:cNvCxnSpPr>
          <p:nvPr/>
        </p:nvCxnSpPr>
        <p:spPr>
          <a:xfrm flipV="1">
            <a:off x="2894337" y="3620089"/>
            <a:ext cx="844214" cy="1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97772" y="3446690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&lt;copie vers&gt;</a:t>
            </a:r>
            <a:endParaRPr lang="fr-FR" sz="900" i="1" dirty="0"/>
          </a:p>
        </p:txBody>
      </p:sp>
      <p:cxnSp>
        <p:nvCxnSpPr>
          <p:cNvPr id="19" name="Connecteur droit avec flèche 18"/>
          <p:cNvCxnSpPr>
            <a:stCxn id="6" idx="6"/>
            <a:endCxn id="16" idx="1"/>
          </p:cNvCxnSpPr>
          <p:nvPr/>
        </p:nvCxnSpPr>
        <p:spPr>
          <a:xfrm>
            <a:off x="4618484" y="3620089"/>
            <a:ext cx="72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257627" y="4543838"/>
            <a:ext cx="1090748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OAPP WS</a:t>
            </a:r>
            <a:endParaRPr lang="fr-FR" sz="1400" i="1" dirty="0"/>
          </a:p>
        </p:txBody>
      </p:sp>
      <p:cxnSp>
        <p:nvCxnSpPr>
          <p:cNvPr id="21" name="Connecteur droit avec flèche 20"/>
          <p:cNvCxnSpPr>
            <a:stCxn id="14" idx="3"/>
            <a:endCxn id="20" idx="3"/>
          </p:cNvCxnSpPr>
          <p:nvPr/>
        </p:nvCxnSpPr>
        <p:spPr>
          <a:xfrm flipV="1">
            <a:off x="4000006" y="4839849"/>
            <a:ext cx="417357" cy="24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20" idx="7"/>
            <a:endCxn id="16" idx="2"/>
          </p:cNvCxnSpPr>
          <p:nvPr/>
        </p:nvCxnSpPr>
        <p:spPr>
          <a:xfrm flipV="1">
            <a:off x="5188639" y="3937804"/>
            <a:ext cx="744797" cy="65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62725" y="4243179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&lt;copie vers&gt;</a:t>
            </a:r>
            <a:endParaRPr lang="fr-FR" sz="900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042804" y="4926732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&lt;extrait pour NPC importé par&gt;</a:t>
            </a:r>
            <a:endParaRPr lang="fr-FR" sz="900" i="1" dirty="0"/>
          </a:p>
        </p:txBody>
      </p:sp>
      <p:sp>
        <p:nvSpPr>
          <p:cNvPr id="25" name="Ellipse 24"/>
          <p:cNvSpPr/>
          <p:nvPr/>
        </p:nvSpPr>
        <p:spPr>
          <a:xfrm>
            <a:off x="7232000" y="3446690"/>
            <a:ext cx="1090748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/>
              <a:t>Filebeat</a:t>
            </a:r>
            <a:endParaRPr lang="fr-FR" sz="1100" i="1" dirty="0" smtClean="0"/>
          </a:p>
          <a:p>
            <a:pPr algn="ctr"/>
            <a:r>
              <a:rPr lang="fr-FR" sz="1100" i="1" dirty="0" smtClean="0"/>
              <a:t>Bastion</a:t>
            </a:r>
            <a:endParaRPr lang="fr-FR" sz="1400" i="1" dirty="0"/>
          </a:p>
        </p:txBody>
      </p:sp>
      <p:cxnSp>
        <p:nvCxnSpPr>
          <p:cNvPr id="26" name="Connecteur droit avec flèche 25"/>
          <p:cNvCxnSpPr>
            <a:stCxn id="16" idx="3"/>
            <a:endCxn id="25" idx="2"/>
          </p:cNvCxnSpPr>
          <p:nvPr/>
        </p:nvCxnSpPr>
        <p:spPr>
          <a:xfrm>
            <a:off x="6518497" y="3620089"/>
            <a:ext cx="71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805711" y="3446690"/>
            <a:ext cx="1240814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Kafka &amp; ELK</a:t>
            </a:r>
          </a:p>
          <a:p>
            <a:pPr algn="ctr"/>
            <a:r>
              <a:rPr lang="fr-FR" sz="1100" i="1" dirty="0" smtClean="0"/>
              <a:t>NPC</a:t>
            </a:r>
            <a:endParaRPr lang="fr-FR" sz="1400" i="1" dirty="0"/>
          </a:p>
        </p:txBody>
      </p:sp>
      <p:cxnSp>
        <p:nvCxnSpPr>
          <p:cNvPr id="28" name="Connecteur droit avec flèche 27"/>
          <p:cNvCxnSpPr>
            <a:stCxn id="25" idx="6"/>
            <a:endCxn id="27" idx="2"/>
          </p:cNvCxnSpPr>
          <p:nvPr/>
        </p:nvCxnSpPr>
        <p:spPr>
          <a:xfrm>
            <a:off x="8322748" y="3620089"/>
            <a:ext cx="48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797750" y="19757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(600 serveurs AEM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0583" y="3072910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(4 bastions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115069" y="2949799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(4 installations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115069" y="312221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(1200 configurations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297" y="5364685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(1 serveur OAPP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79734" y="4227790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(1 seul bastion cible)</a:t>
            </a:r>
            <a:endParaRPr lang="fr-FR" sz="1000" dirty="0">
              <a:solidFill>
                <a:schemeClr val="accent6"/>
              </a:solidFill>
            </a:endParaRPr>
          </a:p>
        </p:txBody>
      </p:sp>
      <p:cxnSp>
        <p:nvCxnSpPr>
          <p:cNvPr id="37" name="Connecteur en angle 36"/>
          <p:cNvCxnSpPr>
            <a:stCxn id="7" idx="1"/>
            <a:endCxn id="14" idx="0"/>
          </p:cNvCxnSpPr>
          <p:nvPr/>
        </p:nvCxnSpPr>
        <p:spPr>
          <a:xfrm rot="10800000" flipH="1" flipV="1">
            <a:off x="1865433" y="2515153"/>
            <a:ext cx="1774664" cy="2250329"/>
          </a:xfrm>
          <a:prstGeom prst="bentConnector4">
            <a:avLst>
              <a:gd name="adj1" fmla="val -12881"/>
              <a:gd name="adj2" fmla="val 78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83121" y="4235484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&lt;logue erreur dans&gt;</a:t>
            </a:r>
            <a:endParaRPr lang="fr-FR" sz="900" i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9083036" y="3748633"/>
            <a:ext cx="2847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(2 topics </a:t>
            </a:r>
            <a:r>
              <a:rPr lang="fr-FR" sz="1000" dirty="0" err="1" smtClean="0">
                <a:solidFill>
                  <a:schemeClr val="accent6"/>
                </a:solidFill>
              </a:rPr>
              <a:t>Kakfa</a:t>
            </a:r>
            <a:r>
              <a:rPr lang="fr-FR" sz="1000" dirty="0" smtClean="0">
                <a:solidFill>
                  <a:schemeClr val="accent6"/>
                </a:solidFill>
              </a:rPr>
              <a:t> en entrée PROD: </a:t>
            </a:r>
            <a:r>
              <a:rPr lang="fr-FR" sz="1000" dirty="0" err="1" smtClean="0">
                <a:solidFill>
                  <a:schemeClr val="accent6"/>
                </a:solidFill>
              </a:rPr>
              <a:t>accesslog</a:t>
            </a:r>
            <a:r>
              <a:rPr lang="fr-FR" sz="1000" dirty="0" smtClean="0">
                <a:solidFill>
                  <a:schemeClr val="accent6"/>
                </a:solidFill>
              </a:rPr>
              <a:t> </a:t>
            </a:r>
            <a:r>
              <a:rPr lang="fr-FR" sz="1000" dirty="0" err="1" smtClean="0">
                <a:solidFill>
                  <a:schemeClr val="accent6"/>
                </a:solidFill>
              </a:rPr>
              <a:t>oapplog</a:t>
            </a:r>
            <a:r>
              <a:rPr lang="fr-FR" sz="1000" dirty="0" smtClean="0">
                <a:solidFill>
                  <a:schemeClr val="accent6"/>
                </a:solidFill>
              </a:rPr>
              <a:t>)</a:t>
            </a:r>
            <a:endParaRPr lang="fr-FR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NPC AEM 6.2 GM34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1780" y="5430967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&lt;logue dans&gt;</a:t>
            </a:r>
            <a:endParaRPr lang="fr-FR" sz="900" i="1" dirty="0"/>
          </a:p>
        </p:txBody>
      </p:sp>
      <p:sp>
        <p:nvSpPr>
          <p:cNvPr id="7" name="Rectangle 6"/>
          <p:cNvSpPr/>
          <p:nvPr/>
        </p:nvSpPr>
        <p:spPr>
          <a:xfrm>
            <a:off x="1865433" y="2197439"/>
            <a:ext cx="1170122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AEM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2"/>
            <a:endCxn id="8" idx="1"/>
          </p:cNvCxnSpPr>
          <p:nvPr/>
        </p:nvCxnSpPr>
        <p:spPr>
          <a:xfrm flipH="1">
            <a:off x="2437047" y="2832869"/>
            <a:ext cx="13447" cy="57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382812" y="3006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&lt;produit&gt;</a:t>
            </a:r>
            <a:endParaRPr lang="fr-FR" sz="900" i="1" dirty="0"/>
          </a:p>
        </p:txBody>
      </p:sp>
      <p:sp>
        <p:nvSpPr>
          <p:cNvPr id="11" name="Rectangle 10"/>
          <p:cNvSpPr/>
          <p:nvPr/>
        </p:nvSpPr>
        <p:spPr>
          <a:xfrm>
            <a:off x="1797751" y="5305814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2" name="Connecteur en angle 11"/>
          <p:cNvCxnSpPr>
            <a:stCxn id="7" idx="1"/>
            <a:endCxn id="11" idx="1"/>
          </p:cNvCxnSpPr>
          <p:nvPr/>
        </p:nvCxnSpPr>
        <p:spPr>
          <a:xfrm rot="10800000" flipV="1">
            <a:off x="1797751" y="2515153"/>
            <a:ext cx="67682" cy="3108375"/>
          </a:xfrm>
          <a:prstGeom prst="bentConnector3">
            <a:avLst>
              <a:gd name="adj1" fmla="val 437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3999" y="3678072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&lt;appelle&gt;</a:t>
            </a:r>
            <a:endParaRPr lang="fr-FR" sz="900" i="1" dirty="0"/>
          </a:p>
        </p:txBody>
      </p:sp>
      <p:sp>
        <p:nvSpPr>
          <p:cNvPr id="14" name="Rectangle 13"/>
          <p:cNvSpPr/>
          <p:nvPr/>
        </p:nvSpPr>
        <p:spPr>
          <a:xfrm>
            <a:off x="3280187" y="5305814"/>
            <a:ext cx="719819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OAPP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3"/>
            <a:endCxn id="14" idx="1"/>
          </p:cNvCxnSpPr>
          <p:nvPr/>
        </p:nvCxnSpPr>
        <p:spPr>
          <a:xfrm>
            <a:off x="2517570" y="5623529"/>
            <a:ext cx="76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232000" y="3446690"/>
            <a:ext cx="1090748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/>
              <a:t>Filebeat</a:t>
            </a:r>
            <a:endParaRPr lang="fr-FR" sz="1100" i="1" dirty="0" smtClean="0"/>
          </a:p>
          <a:p>
            <a:pPr algn="ctr"/>
            <a:r>
              <a:rPr lang="fr-FR" sz="1100" i="1" dirty="0" err="1" smtClean="0"/>
              <a:t>Serv</a:t>
            </a:r>
            <a:r>
              <a:rPr lang="fr-FR" sz="1100" i="1" dirty="0" smtClean="0"/>
              <a:t>. AEM</a:t>
            </a:r>
            <a:endParaRPr lang="fr-FR" sz="1400" i="1" dirty="0"/>
          </a:p>
        </p:txBody>
      </p:sp>
      <p:cxnSp>
        <p:nvCxnSpPr>
          <p:cNvPr id="26" name="Connecteur droit avec flèche 25"/>
          <p:cNvCxnSpPr>
            <a:stCxn id="8" idx="5"/>
            <a:endCxn id="25" idx="2"/>
          </p:cNvCxnSpPr>
          <p:nvPr/>
        </p:nvCxnSpPr>
        <p:spPr>
          <a:xfrm flipV="1">
            <a:off x="2894337" y="3620089"/>
            <a:ext cx="4337663" cy="1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805711" y="3446690"/>
            <a:ext cx="1240814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Kafka &amp; ELK</a:t>
            </a:r>
          </a:p>
          <a:p>
            <a:pPr algn="ctr"/>
            <a:r>
              <a:rPr lang="fr-FR" sz="1100" i="1" dirty="0" smtClean="0"/>
              <a:t>NPC</a:t>
            </a:r>
            <a:endParaRPr lang="fr-FR" sz="1400" i="1" dirty="0"/>
          </a:p>
        </p:txBody>
      </p:sp>
      <p:cxnSp>
        <p:nvCxnSpPr>
          <p:cNvPr id="28" name="Connecteur droit avec flèche 27"/>
          <p:cNvCxnSpPr>
            <a:stCxn id="25" idx="6"/>
            <a:endCxn id="27" idx="2"/>
          </p:cNvCxnSpPr>
          <p:nvPr/>
        </p:nvCxnSpPr>
        <p:spPr>
          <a:xfrm>
            <a:off x="8322748" y="3620089"/>
            <a:ext cx="48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797750" y="19757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(600 serveurs AEM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115069" y="2949799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(600 installations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115069" y="312221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(1200 configurations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083036" y="3748633"/>
            <a:ext cx="2850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(2 topics </a:t>
            </a:r>
            <a:r>
              <a:rPr lang="fr-FR" sz="1000" dirty="0" err="1" smtClean="0">
                <a:solidFill>
                  <a:schemeClr val="accent6"/>
                </a:solidFill>
              </a:rPr>
              <a:t>Kakfa</a:t>
            </a:r>
            <a:r>
              <a:rPr lang="fr-FR" sz="1000" dirty="0" smtClean="0">
                <a:solidFill>
                  <a:schemeClr val="accent6"/>
                </a:solidFill>
              </a:rPr>
              <a:t> en entrée PROD: </a:t>
            </a:r>
            <a:r>
              <a:rPr lang="fr-FR" sz="1000" dirty="0" err="1" smtClean="0">
                <a:solidFill>
                  <a:schemeClr val="accent6"/>
                </a:solidFill>
              </a:rPr>
              <a:t>accesslog</a:t>
            </a:r>
            <a:r>
              <a:rPr lang="fr-FR" sz="1000" dirty="0" smtClean="0">
                <a:solidFill>
                  <a:schemeClr val="accent6"/>
                </a:solidFill>
              </a:rPr>
              <a:t> </a:t>
            </a:r>
            <a:r>
              <a:rPr lang="fr-FR" sz="1000" dirty="0" err="1" smtClean="0">
                <a:solidFill>
                  <a:schemeClr val="accent6"/>
                </a:solidFill>
              </a:rPr>
              <a:t>errorlog</a:t>
            </a:r>
            <a:r>
              <a:rPr lang="fr-FR" sz="1000" dirty="0" smtClean="0">
                <a:solidFill>
                  <a:schemeClr val="accent6"/>
                </a:solidFill>
              </a:rPr>
              <a:t>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297" y="5905016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accent6"/>
                </a:solidFill>
              </a:rPr>
              <a:t>(1 serveur OAPP en PROD)</a:t>
            </a:r>
            <a:endParaRPr lang="fr-FR" sz="1000" dirty="0">
              <a:solidFill>
                <a:schemeClr val="accent6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4682994" y="5450130"/>
            <a:ext cx="1240814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OAPP to ELK</a:t>
            </a:r>
            <a:endParaRPr lang="fr-FR" sz="1400" i="1" dirty="0"/>
          </a:p>
        </p:txBody>
      </p:sp>
      <p:cxnSp>
        <p:nvCxnSpPr>
          <p:cNvPr id="37" name="Connecteur droit avec flèche 36"/>
          <p:cNvCxnSpPr>
            <a:stCxn id="14" idx="3"/>
            <a:endCxn id="36" idx="2"/>
          </p:cNvCxnSpPr>
          <p:nvPr/>
        </p:nvCxnSpPr>
        <p:spPr>
          <a:xfrm>
            <a:off x="4000006" y="5623529"/>
            <a:ext cx="682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8859487" y="5430967"/>
            <a:ext cx="1240814" cy="34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/>
              <a:t>Kafka &amp; ELK</a:t>
            </a:r>
            <a:endParaRPr lang="fr-FR" sz="1400" i="1" dirty="0"/>
          </a:p>
          <a:p>
            <a:pPr algn="ctr"/>
            <a:r>
              <a:rPr lang="fr-FR" sz="1400" i="1" dirty="0" smtClean="0"/>
              <a:t>Socle API</a:t>
            </a:r>
            <a:endParaRPr lang="fr-FR" sz="1100" i="1" dirty="0" smtClean="0"/>
          </a:p>
        </p:txBody>
      </p:sp>
      <p:cxnSp>
        <p:nvCxnSpPr>
          <p:cNvPr id="41" name="Connecteur droit avec flèche 40"/>
          <p:cNvCxnSpPr>
            <a:stCxn id="36" idx="6"/>
            <a:endCxn id="40" idx="2"/>
          </p:cNvCxnSpPr>
          <p:nvPr/>
        </p:nvCxnSpPr>
        <p:spPr>
          <a:xfrm flipV="1">
            <a:off x="5923808" y="5604366"/>
            <a:ext cx="2935679" cy="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Données 45"/>
          <p:cNvSpPr/>
          <p:nvPr/>
        </p:nvSpPr>
        <p:spPr>
          <a:xfrm>
            <a:off x="1831592" y="4119059"/>
            <a:ext cx="1143227" cy="4378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error.log</a:t>
            </a:r>
            <a:endParaRPr lang="fr-FR" sz="900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20642" y="2833441"/>
            <a:ext cx="13448" cy="128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Données 7"/>
          <p:cNvSpPr/>
          <p:nvPr/>
        </p:nvSpPr>
        <p:spPr>
          <a:xfrm>
            <a:off x="1865433" y="3411558"/>
            <a:ext cx="1143227" cy="4378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access.log</a:t>
            </a:r>
            <a:endParaRPr lang="fr-FR" sz="900" dirty="0"/>
          </a:p>
        </p:txBody>
      </p:sp>
      <p:cxnSp>
        <p:nvCxnSpPr>
          <p:cNvPr id="49" name="Connecteur droit avec flèche 48"/>
          <p:cNvCxnSpPr>
            <a:stCxn id="46" idx="5"/>
            <a:endCxn id="25" idx="3"/>
          </p:cNvCxnSpPr>
          <p:nvPr/>
        </p:nvCxnSpPr>
        <p:spPr>
          <a:xfrm flipV="1">
            <a:off x="2860496" y="3742701"/>
            <a:ext cx="4531240" cy="59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235</Words>
  <Application>Microsoft Office PowerPoint</Application>
  <PresentationFormat>Grand écran</PresentationFormat>
  <Paragraphs>72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NPC AEM 6.2 GM32</vt:lpstr>
      <vt:lpstr>NPC AEM 6.2 GM32 – avec cardinalités</vt:lpstr>
      <vt:lpstr>NPC AEM 6.2 GM34</vt:lpstr>
    </vt:vector>
  </TitlesOfParts>
  <Company>Credit Agricole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MATSUMOTO Jean-Pierre</dc:creator>
  <cp:lastModifiedBy>DUARTE GIL Frederic</cp:lastModifiedBy>
  <cp:revision>11</cp:revision>
  <dcterms:created xsi:type="dcterms:W3CDTF">2021-09-13T15:17:04Z</dcterms:created>
  <dcterms:modified xsi:type="dcterms:W3CDTF">2021-10-02T21:16:57Z</dcterms:modified>
</cp:coreProperties>
</file>