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80" r:id="rId4"/>
    <p:sldId id="283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A32E9-5AFF-4DA5-8F30-A93FD9404DD2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74BD2-0A37-4A7E-89A0-2ED9C2A8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F5C-622E-4E81-AAF2-B9614645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685D-7CD3-468E-8AFB-029E8658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862E-18EC-4644-892F-50DDF69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242A-F94B-446D-ADB7-CE1F3772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43A4-FB25-401C-B9F9-6A40216C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82C2-C7C8-444F-89A4-814567D9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5F1CB-A595-4208-8AD3-32897136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4B40E-B7F0-4AE1-AAD3-91D53280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DF64-1D7F-47D1-B845-03285968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E078-3DED-4857-9329-B246DDFF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25DDE-3D99-4F7B-A769-4B375E6EF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1903D-E159-405C-BD2D-19AB7C44A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2F24-572E-40A0-BB81-3108AEF2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A635-EC6F-4885-8292-52F955B5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1ABE-87C4-499D-8147-54AEFA65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0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478-BB48-4D5F-9A61-8BE09E3A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2715-8A95-4496-B30B-3E25A0D4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ECBA-5FDF-48C5-9C43-D712ABC3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C3B5-CDE8-47E4-B188-470D5DDF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F81D-5979-4354-81B2-97B0ED2B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1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A71A-DC85-4A72-8A6E-19966A11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6BFE-E960-40A5-A268-A686FDAC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2B61-8043-4447-B588-A4B17C0B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1BB2-A3AE-4D1E-B9D8-5130B37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A3B1-FFC0-4AC9-B34F-EC84014F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40C7-46C3-406D-B2C3-7BAB7171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AB4-2EF7-43C6-B048-D35E7DE16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4ACBC-EC7A-4158-865E-68FBBEE53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FEA88-4A2A-44D0-B791-3D9DD684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C6EF1-34E9-4C8B-9965-642183D0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E5BC-74F7-4950-A21C-7E647AF7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B41E-26B3-4B3E-BA16-5B3FC97E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0599A-C531-41F6-93DF-3434DC50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0A5F0-B709-4B0B-B4DC-6CA07E32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4ECF4-1D47-4CFD-A900-6AE50DD64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D1140-7768-4548-A78E-9D040A48E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DAF9D-455B-46AD-82DB-D898587E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CC713-4C17-4A41-BE63-33BB0DC5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1F6FB-2099-410E-A794-04A90686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7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B4C7-C7CE-4341-A6FB-8378D87C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D7D4D-8C2C-463F-88F3-2C554AA4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826CF-6DEF-41CF-A254-413198D5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B5C67-13F6-4B05-AF05-E60A6ADA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0C38-B8E0-4198-8AA1-A2E14192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7EBA8-F6CF-4C45-B8B7-AE1D002D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FF800-BBB1-44BF-99EB-226F43BC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836-DCD1-44A5-B26C-230A8D51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C001-3C9B-4B9A-BDD7-45AA1501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3CB80-83DA-4C82-9161-AFA47DBFF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F9704-B64A-4DE0-B215-46FB6718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19660-58A3-416B-ADAD-07B48AAF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685CA-4B8D-4567-AE83-D06E7F3B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3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9B67-9D25-4C62-842D-356C5AF2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394F5-FB6F-4714-A78F-AF2FB0D72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087D-AA78-4509-90EE-9E592B8C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38EF4-64A5-4BCC-AF3A-0A27796A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CBFA-F0DE-43D4-B43C-EF3D94EA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5FFD5-9A8C-4F5C-81D5-89351CDA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70483-4D2A-419D-A7C6-C007ABD0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5C020-504E-403E-AA85-46A8F97E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417E-5514-4135-9CDF-323F6CC7B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1767-F265-4305-8BF3-07D76A2ED185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8ED9-CEA4-404C-A7BA-E849FE2B0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4C9E-F66A-482E-8180-3608CE020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9864-5128-4E3D-8BFC-AE4B7049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7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B5F8FB9-93B9-4832-A062-85E1B6A5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 in the Audience of a TV Show, Las Vegas Deals, and a Broadway ...">
            <a:extLst>
              <a:ext uri="{FF2B5EF4-FFF2-40B4-BE49-F238E27FC236}">
                <a16:creationId xmlns:a16="http://schemas.microsoft.com/office/drawing/2014/main" id="{ECBD2423-7211-4898-910D-D631E33A5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r="7136"/>
          <a:stretch/>
        </p:blipFill>
        <p:spPr bwMode="auto">
          <a:xfrm>
            <a:off x="1669474" y="10"/>
            <a:ext cx="10522527" cy="6857990"/>
          </a:xfrm>
          <a:custGeom>
            <a:avLst/>
            <a:gdLst/>
            <a:ahLst/>
            <a:cxnLst/>
            <a:rect l="l" t="t" r="r" b="b"/>
            <a:pathLst>
              <a:path w="10522527" h="6858000">
                <a:moveTo>
                  <a:pt x="2882142" y="0"/>
                </a:moveTo>
                <a:lnTo>
                  <a:pt x="10522527" y="0"/>
                </a:lnTo>
                <a:lnTo>
                  <a:pt x="10522527" y="6858000"/>
                </a:lnTo>
                <a:lnTo>
                  <a:pt x="80697" y="6858000"/>
                </a:lnTo>
                <a:lnTo>
                  <a:pt x="37339" y="6516785"/>
                </a:lnTo>
                <a:cubicBezTo>
                  <a:pt x="12648" y="6273664"/>
                  <a:pt x="0" y="6026982"/>
                  <a:pt x="0" y="5777347"/>
                </a:cubicBezTo>
                <a:cubicBezTo>
                  <a:pt x="0" y="3530630"/>
                  <a:pt x="1024495" y="1523197"/>
                  <a:pt x="2631803" y="19672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Summary of CLAFLIN UNIVERSITY FR YR EXP ll">
            <a:extLst>
              <a:ext uri="{FF2B5EF4-FFF2-40B4-BE49-F238E27FC236}">
                <a16:creationId xmlns:a16="http://schemas.microsoft.com/office/drawing/2014/main" id="{1649C1D2-67E7-49F2-AD67-5BFBCCFAC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" y="0"/>
            <a:ext cx="2161399" cy="216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d Identity">
            <a:extLst>
              <a:ext uri="{FF2B5EF4-FFF2-40B4-BE49-F238E27FC236}">
                <a16:creationId xmlns:a16="http://schemas.microsoft.com/office/drawing/2014/main" id="{E0F51CCE-3DDB-45A3-952D-13DDEF43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14" b="93534" l="10000" r="90000">
                        <a14:foregroundMark x1="51800" y1="65948" x2="51800" y2="65948"/>
                        <a14:foregroundMark x1="64800" y1="42457" x2="64800" y2="42457"/>
                        <a14:foregroundMark x1="53200" y1="29957" x2="53200" y2="29957"/>
                        <a14:foregroundMark x1="53400" y1="88362" x2="53400" y2="88362"/>
                        <a14:foregroundMark x1="53000" y1="93534" x2="53000" y2="93534"/>
                        <a14:foregroundMark x1="68400" y1="60776" x2="68400" y2="60776"/>
                        <a14:foregroundMark x1="37400" y1="41810" x2="37400" y2="41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3531" y="4882995"/>
            <a:ext cx="1996536" cy="185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25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rtune Wheel Background Free Stock Photo - Public Domain Pictures">
            <a:extLst>
              <a:ext uri="{FF2B5EF4-FFF2-40B4-BE49-F238E27FC236}">
                <a16:creationId xmlns:a16="http://schemas.microsoft.com/office/drawing/2014/main" id="{3D11324F-8F4E-4F8A-8F76-CF6AF609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0"/>
            <a:ext cx="12227052" cy="68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7118F1-07CF-4D61-A2F0-61BBB1904CB5}"/>
              </a:ext>
            </a:extLst>
          </p:cNvPr>
          <p:cNvSpPr txBox="1"/>
          <p:nvPr/>
        </p:nvSpPr>
        <p:spPr>
          <a:xfrm>
            <a:off x="1030567" y="3906331"/>
            <a:ext cx="1600200" cy="656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67" u="sng" dirty="0">
                <a:solidFill>
                  <a:prstClr val="white"/>
                </a:solidFill>
                <a:latin typeface="Arial Black" panose="020B0A04020102020204" pitchFamily="34" charset="0"/>
              </a:rPr>
              <a:t>STOP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953ED-305C-451D-8D3A-963FD9C2A533}"/>
              </a:ext>
            </a:extLst>
          </p:cNvPr>
          <p:cNvSpPr txBox="1"/>
          <p:nvPr/>
        </p:nvSpPr>
        <p:spPr>
          <a:xfrm>
            <a:off x="1030567" y="2925492"/>
            <a:ext cx="1600200" cy="656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67" u="sng" dirty="0">
                <a:solidFill>
                  <a:prstClr val="white"/>
                </a:solidFill>
                <a:latin typeface="Arial Black" panose="020B0A04020102020204" pitchFamily="34" charset="0"/>
              </a:rPr>
              <a:t>SPIN</a:t>
            </a:r>
          </a:p>
        </p:txBody>
      </p:sp>
      <p:pic>
        <p:nvPicPr>
          <p:cNvPr id="5" name="Picture 6" descr="Transparent Wheel Of Fortune Png - Wheel Of Fortune Black And ...">
            <a:extLst>
              <a:ext uri="{FF2B5EF4-FFF2-40B4-BE49-F238E27FC236}">
                <a16:creationId xmlns:a16="http://schemas.microsoft.com/office/drawing/2014/main" id="{AFE1F651-2E5F-4A95-84E4-F5AB5A564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51" b="90545" l="5814" r="95233">
                        <a14:foregroundMark x1="45349" y1="10345" x2="45349" y2="10345"/>
                        <a14:foregroundMark x1="51279" y1="9121" x2="51279" y2="9121"/>
                        <a14:foregroundMark x1="52209" y1="8788" x2="52209" y2="8788"/>
                        <a14:foregroundMark x1="51860" y1="9232" x2="51860" y2="9232"/>
                        <a14:foregroundMark x1="50930" y1="24694" x2="50930" y2="24694"/>
                        <a14:foregroundMark x1="8953" y1="41713" x2="8953" y2="41713"/>
                        <a14:foregroundMark x1="16860" y1="29143" x2="16860" y2="29143"/>
                        <a14:foregroundMark x1="15698" y1="28699" x2="15698" y2="28699"/>
                        <a14:foregroundMark x1="15465" y1="28476" x2="15465" y2="28476"/>
                        <a14:foregroundMark x1="15698" y1="30590" x2="15698" y2="30590"/>
                        <a14:foregroundMark x1="14767" y1="30367" x2="14767" y2="30367"/>
                        <a14:foregroundMark x1="50233" y1="9789" x2="50233" y2="9789"/>
                        <a14:foregroundMark x1="48837" y1="13348" x2="48837" y2="13348"/>
                        <a14:foregroundMark x1="50930" y1="18354" x2="50930" y2="18354"/>
                        <a14:foregroundMark x1="50930" y1="18354" x2="50930" y2="18354"/>
                        <a14:foregroundMark x1="48140" y1="15239" x2="48140" y2="15239"/>
                        <a14:foregroundMark x1="50233" y1="23248" x2="50233" y2="23248"/>
                        <a14:foregroundMark x1="49884" y1="22469" x2="49884" y2="22469"/>
                        <a14:foregroundMark x1="50233" y1="18576" x2="50233" y2="18576"/>
                        <a14:foregroundMark x1="50233" y1="23471" x2="50814" y2="26140"/>
                        <a14:foregroundMark x1="50814" y1="27697" x2="50814" y2="28142"/>
                        <a14:foregroundMark x1="50930" y1="28476" x2="50930" y2="28476"/>
                        <a14:foregroundMark x1="50930" y1="30701" x2="49070" y2="20912"/>
                        <a14:foregroundMark x1="49070" y1="20912" x2="51163" y2="34816"/>
                        <a14:foregroundMark x1="51163" y1="34816" x2="50930" y2="27697"/>
                        <a14:foregroundMark x1="49419" y1="11123" x2="49419" y2="24805"/>
                        <a14:foregroundMark x1="47791" y1="21802" x2="47442" y2="9121"/>
                        <a14:foregroundMark x1="47209" y1="8565" x2="54884" y2="9566"/>
                        <a14:foregroundMark x1="55698" y1="12458" x2="55233" y2="12458"/>
                        <a14:foregroundMark x1="54884" y1="13014" x2="54302" y2="14349"/>
                        <a14:foregroundMark x1="51279" y1="10011" x2="49884" y2="30590"/>
                        <a14:foregroundMark x1="53372" y1="13014" x2="51512" y2="29366"/>
                        <a14:foregroundMark x1="48256" y1="5451" x2="48256" y2="5451"/>
                        <a14:foregroundMark x1="47093" y1="5451" x2="47093" y2="5451"/>
                        <a14:foregroundMark x1="5930" y1="41157" x2="5930" y2="41157"/>
                        <a14:foregroundMark x1="13953" y1="28476" x2="13953" y2="28476"/>
                        <a14:foregroundMark x1="91860" y1="47052" x2="91860" y2="47052"/>
                        <a14:foregroundMark x1="49884" y1="90656" x2="49884" y2="90656"/>
                        <a14:foregroundMark x1="95233" y1="48053" x2="95233" y2="48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785" y="770269"/>
            <a:ext cx="6258103" cy="654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4">
            <a:extLst>
              <a:ext uri="{FF2B5EF4-FFF2-40B4-BE49-F238E27FC236}">
                <a16:creationId xmlns:a16="http://schemas.microsoft.com/office/drawing/2014/main" id="{39FD1B77-1151-434D-958F-C1D9274E3D29}"/>
              </a:ext>
            </a:extLst>
          </p:cNvPr>
          <p:cNvSpPr/>
          <p:nvPr/>
        </p:nvSpPr>
        <p:spPr>
          <a:xfrm rot="10800000">
            <a:off x="5943432" y="0"/>
            <a:ext cx="686765" cy="946804"/>
          </a:xfrm>
          <a:prstGeom prst="upArrow">
            <a:avLst>
              <a:gd name="adj1" fmla="val 32057"/>
              <a:gd name="adj2" fmla="val 490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pic>
        <p:nvPicPr>
          <p:cNvPr id="7" name="Picture 4" descr="Summary of CLAFLIN UNIVERSITY FR YR EXP ll">
            <a:extLst>
              <a:ext uri="{FF2B5EF4-FFF2-40B4-BE49-F238E27FC236}">
                <a16:creationId xmlns:a16="http://schemas.microsoft.com/office/drawing/2014/main" id="{0A11A3BA-FAE3-4D89-8239-E492083E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" y="1"/>
            <a:ext cx="1076446" cy="10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57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ortune Wheel Background Free Stock Photo - Public Domain Pictures">
            <a:extLst>
              <a:ext uri="{FF2B5EF4-FFF2-40B4-BE49-F238E27FC236}">
                <a16:creationId xmlns:a16="http://schemas.microsoft.com/office/drawing/2014/main" id="{3D11324F-8F4E-4F8A-8F76-CF6AF609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7052" cy="68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7118F1-07CF-4D61-A2F0-61BBB1904CB5}"/>
              </a:ext>
            </a:extLst>
          </p:cNvPr>
          <p:cNvSpPr txBox="1"/>
          <p:nvPr/>
        </p:nvSpPr>
        <p:spPr>
          <a:xfrm>
            <a:off x="1030567" y="3906331"/>
            <a:ext cx="1600200" cy="656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67" u="sng" dirty="0">
                <a:solidFill>
                  <a:prstClr val="white"/>
                </a:solidFill>
                <a:latin typeface="Arial Black" panose="020B0A04020102020204" pitchFamily="34" charset="0"/>
              </a:rPr>
              <a:t>STOP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953ED-305C-451D-8D3A-963FD9C2A533}"/>
              </a:ext>
            </a:extLst>
          </p:cNvPr>
          <p:cNvSpPr txBox="1"/>
          <p:nvPr/>
        </p:nvSpPr>
        <p:spPr>
          <a:xfrm>
            <a:off x="1030567" y="2925492"/>
            <a:ext cx="1600200" cy="6566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67" u="sng" dirty="0">
                <a:solidFill>
                  <a:schemeClr val="bg1"/>
                </a:solidFill>
                <a:latin typeface="Arial Black" panose="020B0A040201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</a:t>
            </a:r>
            <a:endParaRPr lang="en-US" sz="3667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6" descr="Transparent Wheel Of Fortune Png - Wheel Of Fortune Black And ...">
            <a:extLst>
              <a:ext uri="{FF2B5EF4-FFF2-40B4-BE49-F238E27FC236}">
                <a16:creationId xmlns:a16="http://schemas.microsoft.com/office/drawing/2014/main" id="{AFE1F651-2E5F-4A95-84E4-F5AB5A564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51" b="90545" l="5814" r="95233">
                        <a14:foregroundMark x1="45349" y1="10345" x2="45349" y2="10345"/>
                        <a14:foregroundMark x1="51279" y1="9121" x2="51279" y2="9121"/>
                        <a14:foregroundMark x1="52209" y1="8788" x2="52209" y2="8788"/>
                        <a14:foregroundMark x1="51860" y1="9232" x2="51860" y2="9232"/>
                        <a14:foregroundMark x1="50930" y1="24694" x2="50930" y2="24694"/>
                        <a14:foregroundMark x1="8953" y1="41713" x2="8953" y2="41713"/>
                        <a14:foregroundMark x1="16860" y1="29143" x2="16860" y2="29143"/>
                        <a14:foregroundMark x1="15698" y1="28699" x2="15698" y2="28699"/>
                        <a14:foregroundMark x1="15465" y1="28476" x2="15465" y2="28476"/>
                        <a14:foregroundMark x1="15698" y1="30590" x2="15698" y2="30590"/>
                        <a14:foregroundMark x1="14767" y1="30367" x2="14767" y2="30367"/>
                        <a14:foregroundMark x1="50233" y1="9789" x2="50233" y2="9789"/>
                        <a14:foregroundMark x1="48837" y1="13348" x2="48837" y2="13348"/>
                        <a14:foregroundMark x1="50930" y1="18354" x2="50930" y2="18354"/>
                        <a14:foregroundMark x1="50930" y1="18354" x2="50930" y2="18354"/>
                        <a14:foregroundMark x1="48140" y1="15239" x2="48140" y2="15239"/>
                        <a14:foregroundMark x1="50233" y1="23248" x2="50233" y2="23248"/>
                        <a14:foregroundMark x1="49884" y1="22469" x2="49884" y2="22469"/>
                        <a14:foregroundMark x1="50233" y1="18576" x2="50233" y2="18576"/>
                        <a14:foregroundMark x1="50233" y1="23471" x2="50814" y2="26140"/>
                        <a14:foregroundMark x1="50814" y1="27697" x2="50814" y2="28142"/>
                        <a14:foregroundMark x1="50930" y1="28476" x2="50930" y2="28476"/>
                        <a14:foregroundMark x1="50930" y1="30701" x2="49070" y2="20912"/>
                        <a14:foregroundMark x1="49070" y1="20912" x2="51163" y2="34816"/>
                        <a14:foregroundMark x1="51163" y1="34816" x2="50930" y2="27697"/>
                        <a14:foregroundMark x1="49419" y1="11123" x2="49419" y2="24805"/>
                        <a14:foregroundMark x1="47791" y1="21802" x2="47442" y2="9121"/>
                        <a14:foregroundMark x1="47209" y1="8565" x2="54884" y2="9566"/>
                        <a14:foregroundMark x1="55698" y1="12458" x2="55233" y2="12458"/>
                        <a14:foregroundMark x1="54884" y1="13014" x2="54302" y2="14349"/>
                        <a14:foregroundMark x1="51279" y1="10011" x2="49884" y2="30590"/>
                        <a14:foregroundMark x1="53372" y1="13014" x2="51512" y2="29366"/>
                        <a14:foregroundMark x1="48256" y1="5451" x2="48256" y2="5451"/>
                        <a14:foregroundMark x1="47093" y1="5451" x2="47093" y2="5451"/>
                        <a14:foregroundMark x1="5930" y1="41157" x2="5930" y2="41157"/>
                        <a14:foregroundMark x1="13953" y1="28476" x2="13953" y2="28476"/>
                        <a14:foregroundMark x1="91860" y1="47052" x2="91860" y2="47052"/>
                        <a14:foregroundMark x1="49884" y1="90656" x2="49884" y2="90656"/>
                        <a14:foregroundMark x1="95233" y1="48053" x2="95233" y2="480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785" y="770269"/>
            <a:ext cx="6258103" cy="654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4">
            <a:extLst>
              <a:ext uri="{FF2B5EF4-FFF2-40B4-BE49-F238E27FC236}">
                <a16:creationId xmlns:a16="http://schemas.microsoft.com/office/drawing/2014/main" id="{39FD1B77-1151-434D-958F-C1D9274E3D29}"/>
              </a:ext>
            </a:extLst>
          </p:cNvPr>
          <p:cNvSpPr/>
          <p:nvPr/>
        </p:nvSpPr>
        <p:spPr>
          <a:xfrm rot="10800000">
            <a:off x="5943432" y="0"/>
            <a:ext cx="686765" cy="946804"/>
          </a:xfrm>
          <a:prstGeom prst="upArrow">
            <a:avLst>
              <a:gd name="adj1" fmla="val 32057"/>
              <a:gd name="adj2" fmla="val 490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pic>
        <p:nvPicPr>
          <p:cNvPr id="7" name="Picture 4" descr="Summary of CLAFLIN UNIVERSITY FR YR EXP ll">
            <a:extLst>
              <a:ext uri="{FF2B5EF4-FFF2-40B4-BE49-F238E27FC236}">
                <a16:creationId xmlns:a16="http://schemas.microsoft.com/office/drawing/2014/main" id="{C51C7F93-14A4-455C-89A5-AD583606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22744" cy="11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8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43200000">
                                      <p:cBhvr>
                                        <p:cTn id="6" dur="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decel="9514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3" dur="3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tune Wheel Background Free Stock Photo - Public Domain Pictures">
            <a:extLst>
              <a:ext uri="{FF2B5EF4-FFF2-40B4-BE49-F238E27FC236}">
                <a16:creationId xmlns:a16="http://schemas.microsoft.com/office/drawing/2014/main" id="{30416166-AB06-4128-A866-BC0403519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7052" cy="68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heel Of Fortune Blank - Free Transparent PNG Download - PNGkey">
            <a:extLst>
              <a:ext uri="{FF2B5EF4-FFF2-40B4-BE49-F238E27FC236}">
                <a16:creationId xmlns:a16="http://schemas.microsoft.com/office/drawing/2014/main" id="{39CDF420-DF9D-453D-BEFF-B49DDA79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96" b="89296" l="3659" r="94512">
                        <a14:foregroundMark x1="7073" y1="41690" x2="7073" y2="41690"/>
                        <a14:foregroundMark x1="6829" y1="41690" x2="6829" y2="41690"/>
                        <a14:foregroundMark x1="3902" y1="40000" x2="3902" y2="40000"/>
                        <a14:foregroundMark x1="93659" y1="37183" x2="93659" y2="37183"/>
                        <a14:foregroundMark x1="94512" y1="63380" x2="94512" y2="633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566" y="1059417"/>
            <a:ext cx="12324702" cy="546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252747-0273-4828-A97F-463B19B5CBD0}"/>
              </a:ext>
            </a:extLst>
          </p:cNvPr>
          <p:cNvSpPr txBox="1"/>
          <p:nvPr/>
        </p:nvSpPr>
        <p:spPr>
          <a:xfrm>
            <a:off x="2037390" y="6182223"/>
            <a:ext cx="815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WHEEL OF FORTUNE (CLAFLIN EDITION)</a:t>
            </a:r>
          </a:p>
        </p:txBody>
      </p:sp>
      <p:pic>
        <p:nvPicPr>
          <p:cNvPr id="7" name="Picture 4" descr="Summary of CLAFLIN UNIVERSITY FR YR EXP ll">
            <a:extLst>
              <a:ext uri="{FF2B5EF4-FFF2-40B4-BE49-F238E27FC236}">
                <a16:creationId xmlns:a16="http://schemas.microsoft.com/office/drawing/2014/main" id="{7B46D3BF-E313-4935-A2AD-01BF04C8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" y="0"/>
            <a:ext cx="1347445" cy="134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6C1AB065-205C-4D16-BF83-491624D18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751" y="2820881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endParaRPr lang="en-US" sz="8000" dirty="0">
              <a:effectLst/>
              <a:latin typeface="Impact" panose="020B0806030902050204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6855937-BBFD-43C9-8B2E-CCB90E0A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79" y="2820881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endParaRPr lang="en-US" sz="8000" dirty="0">
              <a:effectLst/>
              <a:latin typeface="Impact" panose="020B080603090205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1313B3D-7399-4DBB-A89F-491D69F6F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509" y="2820881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algn="ctr" eaLnBrk="0" hangingPunct="0">
              <a:spcBef>
                <a:spcPct val="50000"/>
              </a:spcBef>
              <a:tabLst>
                <a:tab pos="2911475" algn="l"/>
              </a:tabLst>
              <a:defRPr sz="6600" spc="-300">
                <a:latin typeface="Impact" panose="020B0806030902050204" pitchFamily="34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en-US" dirty="0"/>
              <a:t>D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3E72D8E-E2A2-4AC8-8CEE-DC214C092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85" y="2820881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r>
              <a:rPr lang="en-US" sz="6600" dirty="0">
                <a:effectLst/>
                <a:latin typeface="Impact" panose="020B0806030902050204" pitchFamily="34" charset="0"/>
              </a:rPr>
              <a:t>I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CAFDE79-AD32-4DEC-B457-538D32B8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717" y="2820881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r>
              <a:rPr lang="en-US" sz="6600" dirty="0">
                <a:effectLst/>
                <a:latin typeface="Impact" panose="020B0806030902050204" pitchFamily="34" charset="0"/>
              </a:rPr>
              <a:t>S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5BF5F3F-0BCE-4EE2-96A1-D5B750196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693" y="2828585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r>
              <a:rPr lang="en-US" sz="6600" dirty="0">
                <a:effectLst/>
                <a:latin typeface="Impact" panose="020B0806030902050204" pitchFamily="34" charset="0"/>
              </a:rPr>
              <a:t>G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B7642682-A3CB-416B-BB89-04C12FCC3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221" y="2828585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r>
              <a:rPr lang="en-US" sz="6600" dirty="0">
                <a:effectLst/>
                <a:latin typeface="Impact" panose="020B0806030902050204" pitchFamily="34" charset="0"/>
              </a:rPr>
              <a:t>O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F04A1CD7-AE3B-47DC-9BCF-5C7057C5A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1295" y="2820881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r>
              <a:rPr lang="en-US" sz="6600" dirty="0">
                <a:effectLst/>
                <a:latin typeface="Impact" panose="020B0806030902050204" pitchFamily="34" charset="0"/>
              </a:rPr>
              <a:t>O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3897B8E8-69BD-4363-9CDA-717214F9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5102" y="2832229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r>
              <a:rPr lang="en-US" sz="6600" dirty="0">
                <a:effectLst/>
                <a:latin typeface="Impact" panose="020B0806030902050204" pitchFamily="34" charset="0"/>
              </a:rPr>
              <a:t>D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2F94961F-58CF-4445-906D-4B604F1E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751" y="2820881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r>
              <a:rPr lang="en-US" sz="6600" spc="-300" dirty="0">
                <a:latin typeface="Impact" panose="020B0806030902050204" pitchFamily="34" charset="0"/>
              </a:rPr>
              <a:t>G</a:t>
            </a:r>
            <a:endParaRPr lang="en-US" sz="6600" spc="-300" dirty="0">
              <a:effectLst/>
              <a:latin typeface="Impact" panose="020B0806030902050204" pitchFamily="34" charset="0"/>
            </a:endParaRP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34E15D5E-6710-464F-8A72-9A57283DA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981" y="2828585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r>
              <a:rPr lang="en-US" sz="6600" spc="-300" dirty="0">
                <a:latin typeface="Impact" panose="020B0806030902050204" pitchFamily="34" charset="0"/>
              </a:rPr>
              <a:t>O</a:t>
            </a:r>
            <a:endParaRPr lang="en-US" sz="6600" spc="-300" dirty="0">
              <a:effectLst/>
              <a:latin typeface="Impact" panose="020B0806030902050204" pitchFamily="34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3627C5A0-BF95-4B8B-AA60-B79D3668B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5004" y="2249220"/>
            <a:ext cx="685800" cy="914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tabLst>
                <a:tab pos="2911475" algn="l"/>
              </a:tabLst>
            </a:pPr>
            <a:r>
              <a:rPr lang="en-US" sz="8000" spc="-300" dirty="0">
                <a:effectLst/>
                <a:latin typeface="Impact" panose="020B080603090205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930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st 54+ Wheel of Fortune Background on HipWallpaper | Wheel ...">
            <a:extLst>
              <a:ext uri="{FF2B5EF4-FFF2-40B4-BE49-F238E27FC236}">
                <a16:creationId xmlns:a16="http://schemas.microsoft.com/office/drawing/2014/main" id="{257C2ECD-85D2-4220-995F-CAFA82FCC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E788E6-F3FB-42ED-B5C5-D51C82E97F7E}"/>
              </a:ext>
            </a:extLst>
          </p:cNvPr>
          <p:cNvSpPr txBox="1"/>
          <p:nvPr/>
        </p:nvSpPr>
        <p:spPr>
          <a:xfrm>
            <a:off x="1689904" y="2777923"/>
            <a:ext cx="92683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 FOR PLAYING!</a:t>
            </a:r>
          </a:p>
        </p:txBody>
      </p:sp>
    </p:spTree>
    <p:extLst>
      <p:ext uri="{BB962C8B-B14F-4D97-AF65-F5344CB8AC3E}">
        <p14:creationId xmlns:p14="http://schemas.microsoft.com/office/powerpoint/2010/main" val="157068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Uy</dc:creator>
  <cp:lastModifiedBy>Frederick Uy</cp:lastModifiedBy>
  <cp:revision>7</cp:revision>
  <dcterms:created xsi:type="dcterms:W3CDTF">2020-08-15T00:44:36Z</dcterms:created>
  <dcterms:modified xsi:type="dcterms:W3CDTF">2020-08-15T01:41:17Z</dcterms:modified>
</cp:coreProperties>
</file>