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6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70" r:id="rId6"/>
    <p:sldId id="271" r:id="rId7"/>
    <p:sldId id="261" r:id="rId8"/>
    <p:sldId id="27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FF99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6" autoAdjust="0"/>
  </p:normalViewPr>
  <p:slideViewPr>
    <p:cSldViewPr>
      <p:cViewPr varScale="1">
        <p:scale>
          <a:sx n="81" d="100"/>
          <a:sy n="81" d="100"/>
        </p:scale>
        <p:origin x="15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36EE7FD-D95C-453D-96BD-7F3A63A029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40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4B214-DDA0-4009-8EB8-55F0D400618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74711-2B6D-497F-9191-CC255F677AC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48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0FECF-A8F2-465B-A3DE-204F9FF6FE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89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D429C-C85D-444C-8709-9515B2BFB9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0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F888D-4931-48E4-8495-73CF59C91CC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1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BD1B6-C95F-4B19-BEF6-0168FD4EA89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91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5EE05-3095-4DDF-8329-E59BAC6A4FE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60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51571-2577-4A80-B674-152C7D38E36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3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87EB-56B6-495C-A97E-40D7B15055B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C29A0-CC01-4CE0-B922-62D06E68633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98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EBE1B-AEBF-4E92-A962-B9126A3D6B1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6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46B20972-1498-49DB-9F89-6356775377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37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2780928"/>
            <a:ext cx="6438900" cy="1462088"/>
          </a:xfrm>
        </p:spPr>
        <p:txBody>
          <a:bodyPr/>
          <a:lstStyle/>
          <a:p>
            <a:pPr eaLnBrk="1" hangingPunct="1"/>
            <a:r>
              <a:rPr lang="zh-CN" altLang="en-US" sz="4400" b="1" dirty="0" smtClean="0"/>
              <a:t>编译原理课程设计</a:t>
            </a:r>
            <a:endParaRPr lang="en-US" altLang="zh-CN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1944216"/>
          </a:xfrm>
        </p:spPr>
        <p:txBody>
          <a:bodyPr/>
          <a:lstStyle/>
          <a:p>
            <a:pPr algn="ctr"/>
            <a:endParaRPr lang="en-US" altLang="zh-CN" sz="4000" b="1" dirty="0" smtClean="0"/>
          </a:p>
          <a:p>
            <a:pPr algn="ctr"/>
            <a:r>
              <a:rPr lang="zh-CN" altLang="en-US" sz="4000" b="1" dirty="0" smtClean="0"/>
              <a:t>实验</a:t>
            </a:r>
            <a:r>
              <a:rPr lang="en-US" altLang="zh-CN" sz="4000" b="1" dirty="0" smtClean="0"/>
              <a:t>2-1</a:t>
            </a:r>
            <a:r>
              <a:rPr lang="zh-CN" altLang="en-US" sz="4000" b="1" dirty="0" smtClean="0"/>
              <a:t>  手工构造语法分析器</a:t>
            </a:r>
            <a:endParaRPr lang="en-US" altLang="zh-CN" sz="4000" b="1" dirty="0" smtClean="0"/>
          </a:p>
          <a:p>
            <a:pPr marL="0" indent="0" algn="ctr">
              <a:buNone/>
            </a:pPr>
            <a:endParaRPr lang="en-US" altLang="zh-CN" sz="4000" b="1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D404B2-95B4-4D80-9E6D-95E1117BD437}" type="slidenum">
              <a:rPr lang="zh-CN" altLang="en-US" b="1"/>
              <a:pPr eaLnBrk="1" hangingPunct="1"/>
              <a:t>2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手工构造</a:t>
            </a:r>
            <a:r>
              <a:rPr lang="en-US" altLang="zh-CN" sz="4000" b="1" dirty="0" smtClean="0"/>
              <a:t>tiny</a:t>
            </a:r>
            <a:r>
              <a:rPr lang="zh-CN" altLang="en-US" sz="4000" b="1" dirty="0" smtClean="0"/>
              <a:t>语言的语法分析器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691680" y="2060848"/>
            <a:ext cx="6624736" cy="39604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熟悉</a:t>
            </a:r>
            <a:r>
              <a:rPr lang="en-US" altLang="zh-CN" sz="2400" b="1" dirty="0" smtClean="0"/>
              <a:t>tiny</a:t>
            </a:r>
            <a:r>
              <a:rPr lang="zh-CN" altLang="en-US" sz="2400" b="1" dirty="0" smtClean="0"/>
              <a:t>语言语法，选择实现方法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设计数据类型、数据结构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用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C++</a:t>
            </a:r>
            <a:r>
              <a:rPr lang="zh-CN" altLang="en-US" sz="2400" b="1" dirty="0" smtClean="0"/>
              <a:t>实现</a:t>
            </a:r>
            <a:r>
              <a:rPr lang="en-US" altLang="zh-CN" sz="2400" b="1" dirty="0"/>
              <a:t>tiny</a:t>
            </a:r>
            <a:r>
              <a:rPr lang="zh-CN" altLang="en-US" sz="2400" b="1" dirty="0" smtClean="0"/>
              <a:t>语言的语法分析器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调试、运行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提交实验报告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1C0442-C3D7-4E4A-8C97-CD0E5ECCD8EC}" type="slidenum">
              <a:rPr lang="zh-CN" altLang="en-US" b="1"/>
              <a:pPr eaLnBrk="1" hangingPunct="1"/>
              <a:t>3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报告内容要求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835696" y="1844824"/>
            <a:ext cx="6264696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目的、意义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tiny</a:t>
            </a:r>
            <a:r>
              <a:rPr lang="zh-CN" altLang="en-US" sz="2400" b="1" dirty="0" smtClean="0"/>
              <a:t>语言语法的特点，</a:t>
            </a:r>
            <a:r>
              <a:rPr lang="en-US" altLang="zh-CN" sz="2400" b="1" dirty="0" smtClean="0"/>
              <a:t>EBNF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重要的数据类型、数据结构设计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实现的关键代码分析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运行结果实例、分析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小结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3AAB57-3BE6-4DD4-9397-68ED67F5CE76}" type="slidenum">
              <a:rPr lang="zh-CN" altLang="en-US" b="1"/>
              <a:pPr eaLnBrk="1" hangingPunct="1"/>
              <a:t>4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提交程序要求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需提交源代码及可执行程序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Windows</a:t>
            </a:r>
            <a:r>
              <a:rPr lang="zh-CN" altLang="en-US" sz="2400" b="1" dirty="0" smtClean="0"/>
              <a:t>平台要求使用</a:t>
            </a:r>
            <a:r>
              <a:rPr lang="en-US" altLang="zh-CN" sz="2400" b="1" dirty="0" smtClean="0"/>
              <a:t>vs</a:t>
            </a:r>
            <a:r>
              <a:rPr lang="zh-CN" altLang="en-US" sz="2400" b="1" dirty="0" smtClean="0"/>
              <a:t>工程或者</a:t>
            </a:r>
            <a:r>
              <a:rPr lang="en-US" altLang="zh-CN" sz="2400" b="1" dirty="0" err="1" smtClean="0"/>
              <a:t>DevC</a:t>
            </a:r>
            <a:r>
              <a:rPr lang="en-US" altLang="zh-CN" sz="2400" b="1" dirty="0" smtClean="0"/>
              <a:t>++</a:t>
            </a:r>
            <a:r>
              <a:rPr lang="zh-CN" altLang="en-US" sz="2400" b="1" dirty="0" smtClean="0"/>
              <a:t>工程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Linux</a:t>
            </a:r>
            <a:r>
              <a:rPr lang="zh-CN" altLang="en-US" sz="2400" b="1" dirty="0" smtClean="0"/>
              <a:t>平台要求带</a:t>
            </a:r>
            <a:r>
              <a:rPr lang="en-US" altLang="zh-CN" sz="2400" b="1" dirty="0" err="1" smtClean="0"/>
              <a:t>makefile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编译生成的可执行文件命名为</a:t>
            </a:r>
            <a:r>
              <a:rPr lang="en-US" altLang="zh-CN" sz="2400" b="1" dirty="0"/>
              <a:t>tiny</a:t>
            </a:r>
            <a:r>
              <a:rPr lang="en-US" altLang="zh-CN" sz="2400" b="1" dirty="0" smtClean="0"/>
              <a:t>.exe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输入输出要求：在命令行里输入 </a:t>
            </a:r>
            <a:r>
              <a:rPr lang="en-US" altLang="zh-CN" sz="2400" b="1" dirty="0"/>
              <a:t>tiny.exe </a:t>
            </a:r>
            <a:r>
              <a:rPr lang="en-US" altLang="zh-CN" sz="2400" b="1" dirty="0" smtClean="0"/>
              <a:t>1.tny</a:t>
            </a:r>
            <a:r>
              <a:rPr lang="zh-CN" altLang="en-US" sz="2400" b="1" dirty="0" smtClean="0"/>
              <a:t>回车即可在当前目录下生成</a:t>
            </a:r>
            <a:r>
              <a:rPr lang="en-US" altLang="zh-CN" sz="2400" b="1" dirty="0" smtClean="0"/>
              <a:t>1.txt</a:t>
            </a:r>
            <a:r>
              <a:rPr lang="zh-CN" altLang="en-US" sz="2400" b="1" dirty="0" smtClean="0"/>
              <a:t>，保存对</a:t>
            </a:r>
            <a:r>
              <a:rPr lang="en-US" altLang="zh-CN" sz="2400" b="1" dirty="0" smtClean="0"/>
              <a:t>1.tny</a:t>
            </a:r>
            <a:r>
              <a:rPr lang="zh-CN" altLang="en-US" sz="2400" b="1" dirty="0" smtClean="0"/>
              <a:t>的扫描结果。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4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输入输出样例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580" y="2420888"/>
            <a:ext cx="7560840" cy="576064"/>
          </a:xfrm>
        </p:spPr>
        <p:txBody>
          <a:bodyPr/>
          <a:lstStyle/>
          <a:p>
            <a:r>
              <a:rPr lang="zh-CN" altLang="en-US" sz="2800" b="1" dirty="0" smtClean="0"/>
              <a:t>标准的输入输出样例请在</a:t>
            </a:r>
            <a:r>
              <a:rPr lang="en-US" altLang="zh-CN" sz="2800" b="1" dirty="0" smtClean="0"/>
              <a:t>QQ</a:t>
            </a:r>
            <a:r>
              <a:rPr lang="zh-CN" altLang="en-US" sz="2800" b="1" dirty="0" smtClean="0"/>
              <a:t>群中下载。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7632848" cy="5152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tiny</a:t>
            </a:r>
            <a:r>
              <a:rPr lang="zh-CN" altLang="en-US" sz="4000" b="1" dirty="0" smtClean="0"/>
              <a:t>语言语法说明</a:t>
            </a:r>
            <a:endParaRPr lang="zh-CN" altLang="en-US" sz="4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7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27584" y="2348880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6016" y="2852936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4248" y="2852936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82752" y="3143359"/>
            <a:ext cx="70932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tiny</a:t>
            </a:r>
            <a:r>
              <a:rPr lang="zh-CN" altLang="en-US" b="1" dirty="0"/>
              <a:t>语言语法说明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8" y="1417638"/>
            <a:ext cx="870794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8033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6610</TotalTime>
  <Words>165</Words>
  <Application>Microsoft Office PowerPoint</Application>
  <PresentationFormat>全屏显示(4:3)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Tahoma</vt:lpstr>
      <vt:lpstr>Times New Roman</vt:lpstr>
      <vt:lpstr>主题2</vt:lpstr>
      <vt:lpstr>编译原理课程设计</vt:lpstr>
      <vt:lpstr>PowerPoint 演示文稿</vt:lpstr>
      <vt:lpstr>手工构造tiny语言的语法分析器</vt:lpstr>
      <vt:lpstr>报告内容要求</vt:lpstr>
      <vt:lpstr>提交程序要求</vt:lpstr>
      <vt:lpstr>输入输出样例</vt:lpstr>
      <vt:lpstr>tiny语言语法说明</vt:lpstr>
      <vt:lpstr>tiny语言语法说明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178</cp:revision>
  <dcterms:created xsi:type="dcterms:W3CDTF">1601-01-01T00:00:00Z</dcterms:created>
  <dcterms:modified xsi:type="dcterms:W3CDTF">2019-04-29T02:14:09Z</dcterms:modified>
</cp:coreProperties>
</file>