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6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FF99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6" autoAdjust="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36EE7FD-D95C-453D-96BD-7F3A63A029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40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B214-DDA0-4009-8EB8-55F0D400618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74711-2B6D-497F-9191-CC255F677AC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4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0FECF-A8F2-465B-A3DE-204F9FF6FEE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D429C-C85D-444C-8709-9515B2BFB9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0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F888D-4931-48E4-8495-73CF59C91CC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BD1B6-C95F-4B19-BEF6-0168FD4EA8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9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EE05-3095-4DDF-8329-E59BAC6A4F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6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51571-2577-4A80-B674-152C7D38E3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3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887EB-56B6-495C-A97E-40D7B15055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C29A0-CC01-4CE0-B922-62D06E68633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9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EBE1B-AEBF-4E92-A962-B9126A3D6B1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6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46B20972-1498-49DB-9F89-6356775377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780928"/>
            <a:ext cx="6438900" cy="1462088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编译原理课程设计</a:t>
            </a:r>
            <a:endParaRPr lang="en-US" altLang="zh-CN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944216"/>
          </a:xfrm>
        </p:spPr>
        <p:txBody>
          <a:bodyPr/>
          <a:lstStyle/>
          <a:p>
            <a:pPr algn="ctr"/>
            <a:endParaRPr lang="en-US" altLang="zh-CN" sz="4000" b="1" dirty="0" smtClean="0"/>
          </a:p>
          <a:p>
            <a:pPr algn="ctr"/>
            <a:r>
              <a:rPr lang="zh-CN" altLang="en-US" sz="4000" b="1" dirty="0" smtClean="0"/>
              <a:t>实验</a:t>
            </a:r>
            <a:r>
              <a:rPr lang="en-US" altLang="zh-CN" sz="4000" b="1" dirty="0" smtClean="0"/>
              <a:t>1-2</a:t>
            </a:r>
            <a:r>
              <a:rPr lang="zh-CN" altLang="en-US" sz="4000" b="1" dirty="0" smtClean="0"/>
              <a:t>  </a:t>
            </a:r>
            <a:r>
              <a:rPr lang="zh-CN" altLang="en-US" sz="4000" b="1" dirty="0" smtClean="0"/>
              <a:t>手工构造词法分析器</a:t>
            </a:r>
            <a:endParaRPr lang="en-US" altLang="zh-CN" sz="4000" b="1" dirty="0" smtClean="0"/>
          </a:p>
          <a:p>
            <a:pPr marL="0" indent="0" algn="ctr">
              <a:buNone/>
            </a:pPr>
            <a:endParaRPr lang="en-US" altLang="zh-CN" sz="4000" b="1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D404B2-95B4-4D80-9E6D-95E1117BD437}" type="slidenum">
              <a:rPr lang="zh-CN" altLang="en-US" b="1"/>
              <a:pPr eaLnBrk="1" hangingPunct="1"/>
              <a:t>2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手工构造</a:t>
            </a:r>
            <a:r>
              <a:rPr lang="en-US" altLang="zh-CN" sz="4000" b="1" dirty="0" smtClean="0"/>
              <a:t>C-</a:t>
            </a:r>
            <a:r>
              <a:rPr lang="zh-CN" altLang="en-US" sz="4000" b="1" dirty="0" smtClean="0"/>
              <a:t>语言的词法分析器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691680" y="2060848"/>
            <a:ext cx="6624736" cy="39604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熟悉</a:t>
            </a:r>
            <a:r>
              <a:rPr lang="en-US" altLang="zh-CN" sz="2400" b="1" dirty="0" smtClean="0"/>
              <a:t>C-</a:t>
            </a:r>
            <a:r>
              <a:rPr lang="zh-CN" altLang="en-US" sz="2400" b="1" dirty="0" smtClean="0"/>
              <a:t>语言词法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构造</a:t>
            </a:r>
            <a:r>
              <a:rPr lang="en-US" altLang="zh-CN" sz="2400" b="1" dirty="0" smtClean="0"/>
              <a:t>DFA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设计数据类型、数据结构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用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C++</a:t>
            </a:r>
            <a:r>
              <a:rPr lang="zh-CN" altLang="en-US" sz="2400" b="1" dirty="0" smtClean="0"/>
              <a:t>实现</a:t>
            </a:r>
            <a:r>
              <a:rPr lang="en-US" altLang="zh-CN" sz="2400" b="1" dirty="0" smtClean="0"/>
              <a:t>C-</a:t>
            </a:r>
            <a:r>
              <a:rPr lang="zh-CN" altLang="en-US" sz="2400" b="1" dirty="0" smtClean="0"/>
              <a:t>语言的词法分析器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调试、运行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提交实验报告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1C0442-C3D7-4E4A-8C97-CD0E5ECCD8EC}" type="slidenum">
              <a:rPr lang="zh-CN" altLang="en-US" b="1"/>
              <a:pPr eaLnBrk="1" hangingPunct="1"/>
              <a:t>3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报告内容要求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835696" y="1844824"/>
            <a:ext cx="6264696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目的、意义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C-</a:t>
            </a:r>
            <a:r>
              <a:rPr lang="zh-CN" altLang="en-US" sz="2400" b="1" dirty="0" smtClean="0"/>
              <a:t>语言词法的特点，正则表达式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识别</a:t>
            </a:r>
            <a:r>
              <a:rPr lang="en-US" altLang="zh-CN" sz="2400" b="1" dirty="0"/>
              <a:t>C-</a:t>
            </a:r>
            <a:r>
              <a:rPr lang="zh-CN" altLang="en-US" sz="2400" b="1" dirty="0" smtClean="0"/>
              <a:t>语言</a:t>
            </a:r>
            <a:r>
              <a:rPr lang="en-US" altLang="zh-CN" sz="2400" b="1" dirty="0" smtClean="0"/>
              <a:t>Token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DFA</a:t>
            </a:r>
            <a:r>
              <a:rPr lang="zh-CN" altLang="en-US" sz="2400" b="1" dirty="0" smtClean="0"/>
              <a:t>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重要的数据类型、数据结构设计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实现的关键代码分析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运行结果实例、分析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小结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AAB57-3BE6-4DD4-9397-68ED67F5CE76}" type="slidenum">
              <a:rPr lang="zh-CN" altLang="en-US" b="1"/>
              <a:pPr eaLnBrk="1" hangingPunct="1"/>
              <a:t>4</a:t>
            </a:fld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C-</a:t>
            </a:r>
            <a:r>
              <a:rPr lang="zh-CN" altLang="en-US" sz="4000" b="1" dirty="0" smtClean="0"/>
              <a:t>语言词法说明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824536"/>
          </a:xfrm>
        </p:spPr>
        <p:txBody>
          <a:bodyPr/>
          <a:lstStyle/>
          <a:p>
            <a:pPr lvl="0"/>
            <a:r>
              <a:rPr lang="zh-CN" altLang="zh-CN" sz="2400" b="1" dirty="0">
                <a:solidFill>
                  <a:srgbClr val="FF0000"/>
                </a:solidFill>
              </a:rPr>
              <a:t>关键字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 if  else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return  void  while</a:t>
            </a:r>
            <a:endParaRPr lang="zh-CN" altLang="zh-CN" sz="2400" b="1" dirty="0"/>
          </a:p>
          <a:p>
            <a:pPr lvl="0"/>
            <a:r>
              <a:rPr lang="zh-CN" altLang="zh-CN" sz="2400" b="1" dirty="0" smtClean="0">
                <a:solidFill>
                  <a:srgbClr val="FF0000"/>
                </a:solidFill>
              </a:rPr>
              <a:t>符号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  +  -  *  /  &lt;  &lt;=  &gt;  &gt;=  ==  !=  =  ;  ,  (  )  [  ]  {  }  /*  */</a:t>
            </a:r>
            <a:endParaRPr lang="zh-CN" altLang="zh-CN" sz="2400" b="1" dirty="0"/>
          </a:p>
          <a:p>
            <a:pPr lvl="0"/>
            <a:r>
              <a:rPr lang="en-US" altLang="zh-CN" sz="2400" b="1" dirty="0" smtClean="0">
                <a:solidFill>
                  <a:srgbClr val="FF0000"/>
                </a:solidFill>
              </a:rPr>
              <a:t>ID 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NUM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，通过下列正则表达式定义：</a:t>
            </a:r>
          </a:p>
          <a:p>
            <a:pPr lvl="1"/>
            <a:r>
              <a:rPr lang="en-US" altLang="zh-CN" sz="2400" b="1" dirty="0"/>
              <a:t>ID = letter letter*</a:t>
            </a:r>
            <a:endParaRPr lang="zh-CN" altLang="zh-CN" sz="2400" b="1" dirty="0"/>
          </a:p>
          <a:p>
            <a:pPr lvl="1"/>
            <a:r>
              <a:rPr lang="en-US" altLang="zh-CN" sz="2400" b="1" dirty="0"/>
              <a:t>NUM = digit digit*</a:t>
            </a:r>
            <a:endParaRPr lang="zh-CN" altLang="zh-CN" sz="2400" b="1" dirty="0"/>
          </a:p>
          <a:p>
            <a:pPr lvl="1"/>
            <a:r>
              <a:rPr lang="en-US" altLang="zh-CN" sz="2400" b="1" dirty="0"/>
              <a:t>letter = a|..|</a:t>
            </a:r>
            <a:r>
              <a:rPr lang="en-US" altLang="zh-CN" sz="2400" b="1" dirty="0" err="1"/>
              <a:t>z|A</a:t>
            </a:r>
            <a:r>
              <a:rPr lang="en-US" altLang="zh-CN" sz="2400" b="1" dirty="0"/>
              <a:t>|..|Z</a:t>
            </a:r>
            <a:endParaRPr lang="zh-CN" altLang="zh-CN" sz="2400" b="1" dirty="0"/>
          </a:p>
          <a:p>
            <a:pPr lvl="1"/>
            <a:r>
              <a:rPr lang="en-US" altLang="zh-CN" sz="2400" b="1" dirty="0"/>
              <a:t>digit = 0|..|9</a:t>
            </a:r>
            <a:endParaRPr lang="zh-CN" altLang="zh-CN" sz="2400" b="1" dirty="0"/>
          </a:p>
          <a:p>
            <a:pPr lvl="0"/>
            <a:r>
              <a:rPr lang="zh-CN" altLang="zh-CN" sz="2400" b="1" dirty="0">
                <a:solidFill>
                  <a:srgbClr val="FF0000"/>
                </a:solidFill>
              </a:rPr>
              <a:t>空格</a:t>
            </a:r>
            <a:r>
              <a:rPr lang="zh-CN" altLang="zh-CN" sz="2400" b="1" dirty="0"/>
              <a:t>由空白、换行符、制表符组成。</a:t>
            </a:r>
          </a:p>
          <a:p>
            <a:r>
              <a:rPr lang="zh-CN" altLang="zh-CN" sz="2400" b="1" dirty="0">
                <a:solidFill>
                  <a:srgbClr val="FF0000"/>
                </a:solidFill>
              </a:rPr>
              <a:t>注释</a:t>
            </a:r>
            <a:r>
              <a:rPr lang="zh-CN" altLang="zh-CN" sz="2400" b="1" dirty="0"/>
              <a:t>由 </a:t>
            </a:r>
            <a:r>
              <a:rPr lang="en-US" altLang="zh-CN" sz="2400" b="1" dirty="0"/>
              <a:t>/*...*/ </a:t>
            </a:r>
            <a:r>
              <a:rPr lang="zh-CN" altLang="zh-CN" sz="2400" b="1" dirty="0"/>
              <a:t>围起来，不能嵌套。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3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C-</a:t>
            </a:r>
            <a:r>
              <a:rPr lang="zh-CN" altLang="en-US" sz="4000" b="1" dirty="0" smtClean="0"/>
              <a:t>程序示例</a:t>
            </a:r>
            <a:endParaRPr lang="zh-CN" altLang="en-US" sz="4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95756"/>
            <a:ext cx="6336704" cy="5425719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2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提交程序要求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需提交源代码及可执行程序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平台要求使用</a:t>
            </a:r>
            <a:r>
              <a:rPr lang="en-US" altLang="zh-CN" sz="2400" b="1" dirty="0" smtClean="0"/>
              <a:t>vs</a:t>
            </a:r>
            <a:r>
              <a:rPr lang="zh-CN" altLang="en-US" sz="2400" b="1" dirty="0" smtClean="0"/>
              <a:t>工程或者</a:t>
            </a:r>
            <a:r>
              <a:rPr lang="en-US" altLang="zh-CN" sz="2400" b="1" dirty="0" err="1" smtClean="0"/>
              <a:t>devc</a:t>
            </a:r>
            <a:r>
              <a:rPr lang="en-US" altLang="zh-CN" sz="2400" b="1" dirty="0" smtClean="0"/>
              <a:t>++</a:t>
            </a:r>
            <a:r>
              <a:rPr lang="zh-CN" altLang="en-US" sz="2400" b="1" dirty="0" smtClean="0"/>
              <a:t>工程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平台要求带</a:t>
            </a:r>
            <a:r>
              <a:rPr lang="en-US" altLang="zh-CN" sz="2400" b="1" dirty="0" err="1" smtClean="0"/>
              <a:t>makefile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编译生成的可执行文件命名为</a:t>
            </a:r>
            <a:r>
              <a:rPr lang="en-US" altLang="zh-CN" sz="2400" b="1" dirty="0" smtClean="0"/>
              <a:t>cm</a:t>
            </a:r>
            <a:r>
              <a:rPr lang="en-US" altLang="zh-CN" sz="2400" b="1" dirty="0"/>
              <a:t>.</a:t>
            </a:r>
            <a:r>
              <a:rPr lang="en-US" altLang="zh-CN" sz="2400" b="1" dirty="0" smtClean="0"/>
              <a:t>exe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/>
              <a:t>输入输出要求：在命令行里输入 </a:t>
            </a:r>
            <a:r>
              <a:rPr lang="en-US" altLang="zh-CN" sz="2400" b="1" dirty="0" smtClean="0"/>
              <a:t>cm.exe 1.c-</a:t>
            </a:r>
            <a:r>
              <a:rPr lang="zh-CN" altLang="en-US" sz="2400" b="1" dirty="0" smtClean="0"/>
              <a:t>回车即可在当前目录下生成</a:t>
            </a:r>
            <a:r>
              <a:rPr lang="en-US" altLang="zh-CN" sz="2400" b="1" dirty="0" smtClean="0"/>
              <a:t>1.txt</a:t>
            </a:r>
            <a:r>
              <a:rPr lang="zh-CN" altLang="en-US" sz="2400" b="1" dirty="0" smtClean="0"/>
              <a:t>，保存对</a:t>
            </a:r>
            <a:r>
              <a:rPr lang="en-US" altLang="zh-CN" sz="2400" b="1" dirty="0" smtClean="0"/>
              <a:t>1.c-</a:t>
            </a:r>
            <a:r>
              <a:rPr lang="zh-CN" altLang="en-US" sz="2400" b="1" dirty="0" smtClean="0"/>
              <a:t>的扫描结果。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4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输入输出样例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576064"/>
          </a:xfrm>
        </p:spPr>
        <p:txBody>
          <a:bodyPr/>
          <a:lstStyle/>
          <a:p>
            <a:r>
              <a:rPr lang="zh-CN" altLang="en-US" sz="2800" b="1" dirty="0" smtClean="0"/>
              <a:t>标准的输入输出样例请在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群中下载。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429C-C85D-444C-8709-9515B2BFB96C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5400600" cy="42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6589</TotalTime>
  <Words>249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Tahoma</vt:lpstr>
      <vt:lpstr>Times New Roman</vt:lpstr>
      <vt:lpstr>主题2</vt:lpstr>
      <vt:lpstr>编译原理课程设计</vt:lpstr>
      <vt:lpstr>PowerPoint 演示文稿</vt:lpstr>
      <vt:lpstr>手工构造C-语言的词法分析器</vt:lpstr>
      <vt:lpstr>报告内容要求</vt:lpstr>
      <vt:lpstr>C-语言词法说明</vt:lpstr>
      <vt:lpstr>C-程序示例</vt:lpstr>
      <vt:lpstr>提交程序要求</vt:lpstr>
      <vt:lpstr>输入输出样例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177</cp:revision>
  <dcterms:created xsi:type="dcterms:W3CDTF">1601-01-01T00:00:00Z</dcterms:created>
  <dcterms:modified xsi:type="dcterms:W3CDTF">2019-04-16T02:40:14Z</dcterms:modified>
</cp:coreProperties>
</file>