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Tubes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ListView + Fragment + Storage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279525" y="365125"/>
          <a:ext cx="10074275" cy="621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19825" imgH="3838575" progId="Paint.Picture">
                  <p:embed/>
                </p:oleObj>
              </mc:Choice>
              <mc:Fallback>
                <p:oleObj name="" r:id="rId1" imgW="6219825" imgH="3838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9525" y="365125"/>
                        <a:ext cx="10074275" cy="621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Fitur Dasar (Lihat Gambar)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Menampilkan operator dan operand menggunakan listview</a:t>
            </a:r>
            <a:endParaRPr lang="en-US"/>
          </a:p>
          <a:p>
            <a:pPr lvl="0"/>
            <a:r>
              <a:rPr lang="en-US"/>
              <a:t>Berpindah halaman dengan menggunakan Fragment</a:t>
            </a:r>
            <a:endParaRPr lang="en-US"/>
          </a:p>
          <a:p>
            <a:pPr lvl="0"/>
            <a:r>
              <a:rPr lang="en-US"/>
              <a:t>Terdapat 5 fungsi utama:</a:t>
            </a:r>
            <a:endParaRPr lang="en-US"/>
          </a:p>
          <a:p>
            <a:pPr lvl="1"/>
            <a:r>
              <a:rPr lang="en-US"/>
              <a:t>Add : membuka halaman baru, setelah di-submit ditambahkan pada list</a:t>
            </a:r>
            <a:endParaRPr lang="en-US"/>
          </a:p>
          <a:p>
            <a:pPr lvl="1"/>
            <a:r>
              <a:rPr lang="en-US"/>
              <a:t>Result : menampilkan dialog yang berisi perhitungan seluruh angka</a:t>
            </a:r>
            <a:endParaRPr lang="en-US"/>
          </a:p>
          <a:p>
            <a:pPr lvl="1"/>
            <a:r>
              <a:rPr lang="en-US"/>
              <a:t>Clear : menghapus seluruh list</a:t>
            </a:r>
            <a:endParaRPr lang="en-US"/>
          </a:p>
          <a:p>
            <a:pPr lvl="1"/>
            <a:r>
              <a:rPr lang="en-US"/>
              <a:t>Save : menyimpan semua isian sehingga ketika aplikasi ditutup dan dibuka lagi akan menunjukkan kondisi terakhir (menggunakan storage)</a:t>
            </a:r>
            <a:endParaRPr lang="en-US"/>
          </a:p>
          <a:p>
            <a:pPr lvl="1"/>
            <a:r>
              <a:rPr lang="en-US"/>
              <a:t>Delete : menghapus salah satu item di list, mempengaruhi perhitungan </a:t>
            </a:r>
            <a:endParaRPr lang="en-US"/>
          </a:p>
          <a:p>
            <a:pPr lvl="0"/>
            <a:r>
              <a:rPr lang="en-US"/>
              <a:t>Menggunakan arsitektur MVP / MVVM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Fitur Tambahan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Menambahkan navigation drawer.</a:t>
            </a:r>
            <a:endParaRPr lang="en-US"/>
          </a:p>
          <a:p>
            <a:r>
              <a:rPr lang="en-US"/>
              <a:t>Mengubah tombol “Add” menggunakan floating action button.</a:t>
            </a:r>
            <a:endParaRPr lang="en-US"/>
          </a:p>
          <a:p>
            <a:r>
              <a:rPr lang="en-US"/>
              <a:t>Preview calculation : menambahkan result sementara di setiap baris.</a:t>
            </a:r>
            <a:endParaRPr lang="en-US"/>
          </a:p>
          <a:p>
            <a:pPr lvl="1"/>
            <a:r>
              <a:rPr lang="en-US"/>
              <a:t>Akan mempengaruhi saat delete item.</a:t>
            </a:r>
            <a:endParaRPr lang="en-US"/>
          </a:p>
          <a:p>
            <a:pPr lvl="0"/>
            <a:r>
              <a:rPr lang="en-US" sz="2800"/>
              <a:t>Swipe to remove.</a:t>
            </a:r>
            <a:endParaRPr lang="en-US" sz="2800"/>
          </a:p>
          <a:p>
            <a:pPr lvl="0"/>
            <a:r>
              <a:rPr lang="en-US" sz="2800"/>
              <a:t>Menambahkan menu history yang menyimpan hasil perhitungan sebelumnya (sebelum ditekan tombol clear)</a:t>
            </a:r>
            <a:endParaRPr lang="en-US" sz="2800"/>
          </a:p>
          <a:p>
            <a:pPr lvl="0"/>
            <a:r>
              <a:rPr lang="en-US" sz="2800"/>
              <a:t>Menangani operator kurung </a:t>
            </a:r>
            <a:endParaRPr lang="en-US" sz="2800"/>
          </a:p>
          <a:p>
            <a:pPr lvl="0"/>
            <a:r>
              <a:rPr lang="en-US" sz="2800"/>
              <a:t>Drag and drop item pada list.</a:t>
            </a:r>
            <a:endParaRPr lang="en-US" sz="2800"/>
          </a:p>
          <a:p>
            <a:pPr lvl="0"/>
            <a:r>
              <a:rPr lang="en-US" sz="2800"/>
              <a:t>dst.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Petunjuk Pengerjaan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 Kelompok 3 orang (di kelas yang sama)</a:t>
            </a:r>
            <a:endParaRPr lang="en-US"/>
          </a:p>
          <a:p>
            <a:r>
              <a:rPr lang="en-US"/>
              <a:t>Nilai mengerjakan fitur dasar : 65</a:t>
            </a:r>
            <a:endParaRPr lang="en-US"/>
          </a:p>
          <a:p>
            <a:r>
              <a:rPr lang="en-US">
                <a:sym typeface="+mn-ea"/>
              </a:rPr>
              <a:t>Durasi pengerjaan: 2 minggu (dan dipresentasikan)</a:t>
            </a:r>
            <a:endParaRPr lang="en-US"/>
          </a:p>
          <a:p>
            <a:r>
              <a:rPr lang="en-US"/>
              <a:t>Pengumpulan dan penilaian: Source Code (80%) + Dokumentasi (20%)</a:t>
            </a:r>
            <a:endParaRPr lang="en-US"/>
          </a:p>
          <a:p>
            <a:r>
              <a:rPr lang="en-US"/>
              <a:t>Tuliskan referensi anda di dokumentasi baik yang dari internet, maupun dari temannya.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Presentation</Application>
  <PresentationFormat>Widescreen</PresentationFormat>
  <Paragraphs>40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01</dc:title>
  <dc:creator/>
  <cp:lastModifiedBy>Ray</cp:lastModifiedBy>
  <cp:revision>3</cp:revision>
  <dcterms:created xsi:type="dcterms:W3CDTF">2019-09-01T15:57:39Z</dcterms:created>
  <dcterms:modified xsi:type="dcterms:W3CDTF">2019-09-01T16:56:29Z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