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Tubes 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ImageView+ Thread+ Webservice + Sensor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2480" y="732790"/>
            <a:ext cx="8067040" cy="53924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Fitur Dasar (Lihat Gambar)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/>
              <a:t>Gambar -&gt; Hanya ilustrasi saja.</a:t>
            </a:r>
            <a:endParaRPr lang="en-US"/>
          </a:p>
          <a:p>
            <a:pPr lvl="1"/>
            <a:r>
              <a:rPr lang="en-US"/>
              <a:t>Graphic + Animasi mempunyai bobot nilai yang sangat kecil.</a:t>
            </a:r>
            <a:endParaRPr lang="en-US"/>
          </a:p>
          <a:p>
            <a:pPr lvl="0"/>
            <a:r>
              <a:rPr lang="en-US"/>
              <a:t>Pesawat dapat berpindah kanan dan kiri.</a:t>
            </a:r>
            <a:endParaRPr lang="en-US"/>
          </a:p>
          <a:p>
            <a:pPr lvl="1"/>
            <a:r>
              <a:rPr lang="en-US" sz="2400"/>
              <a:t>Mode1 : dengan bantuan tombol/touch</a:t>
            </a:r>
            <a:endParaRPr lang="en-US" sz="2400"/>
          </a:p>
          <a:p>
            <a:pPr lvl="1"/>
            <a:r>
              <a:rPr lang="en-US" sz="2400"/>
              <a:t>Mode2 : dengan memiringkan handphone (sensor)</a:t>
            </a:r>
            <a:endParaRPr lang="en-US"/>
          </a:p>
          <a:p>
            <a:pPr lvl="0"/>
            <a:r>
              <a:rPr lang="en-US"/>
              <a:t>Pesawat dapat menembakkan peluru.</a:t>
            </a:r>
            <a:endParaRPr lang="en-US"/>
          </a:p>
          <a:p>
            <a:pPr lvl="0"/>
            <a:r>
              <a:rPr lang="en-US"/>
              <a:t>Mengimplementasikan collision detection sederhana.</a:t>
            </a:r>
            <a:endParaRPr lang="en-US"/>
          </a:p>
          <a:p>
            <a:pPr lvl="0"/>
            <a:r>
              <a:rPr lang="en-US"/>
              <a:t>Menyimpan skor dan meng-update high score (web service)</a:t>
            </a:r>
            <a:endParaRPr lang="en-US"/>
          </a:p>
          <a:p>
            <a:pPr lvl="0"/>
            <a:r>
              <a:rPr lang="en-US"/>
              <a:t>Gameplay (tentukan sendiri)</a:t>
            </a:r>
            <a:endParaRPr lang="en-US"/>
          </a:p>
          <a:p>
            <a:pPr lvl="0"/>
            <a:r>
              <a:rPr lang="en-US"/>
              <a:t>Menggunakan arsitektur MVP.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Fitur Tambahan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Bonus /Power up/ dst.</a:t>
            </a:r>
            <a:endParaRPr lang="en-US"/>
          </a:p>
          <a:p>
            <a:r>
              <a:rPr lang="en-US" sz="2800"/>
              <a:t>Jurus</a:t>
            </a:r>
            <a:endParaRPr lang="en-US" sz="2800"/>
          </a:p>
          <a:p>
            <a:r>
              <a:rPr lang="en-US" sz="2800"/>
              <a:t>Pause game -&gt; Continue</a:t>
            </a:r>
            <a:endParaRPr lang="en-US" sz="2800"/>
          </a:p>
          <a:p>
            <a:r>
              <a:rPr lang="en-US" sz="2800"/>
              <a:t>Setting</a:t>
            </a:r>
            <a:endParaRPr lang="en-US" sz="2800"/>
          </a:p>
          <a:p>
            <a:endParaRPr lang="en-US" sz="2800"/>
          </a:p>
          <a:p>
            <a:r>
              <a:rPr lang="en-US" sz="2800"/>
              <a:t>Tambahkan sesuai kreasi.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Petunjuk Pengerjaan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1 Kelompok 3 orang (di kelas yang sama) </a:t>
            </a:r>
            <a:endParaRPr lang="en-US"/>
          </a:p>
          <a:p>
            <a:pPr lvl="1"/>
            <a:r>
              <a:rPr lang="en-US" sz="2400"/>
              <a:t>Boleh berbeda dari kelompok tugas sebelumnya</a:t>
            </a:r>
            <a:endParaRPr lang="en-US"/>
          </a:p>
          <a:p>
            <a:r>
              <a:rPr lang="en-US"/>
              <a:t>Nilai mengerjakan fitur dasar : 80</a:t>
            </a:r>
            <a:endParaRPr lang="en-US"/>
          </a:p>
          <a:p>
            <a:r>
              <a:rPr lang="en-US">
                <a:sym typeface="+mn-ea"/>
              </a:rPr>
              <a:t>Durasi pengerjaan: 3 minggu (tanpa presentasi)</a:t>
            </a:r>
            <a:endParaRPr lang="en-US"/>
          </a:p>
          <a:p>
            <a:r>
              <a:rPr lang="en-US"/>
              <a:t>Pengumpulan dan penilaian: Source Code (80%) + Document (20%)</a:t>
            </a:r>
            <a:endParaRPr lang="en-US"/>
          </a:p>
          <a:p>
            <a:r>
              <a:rPr lang="en-US"/>
              <a:t>Tuliskan referensi anda di dokumentasi baik yang dari internet, maupun dari temannya.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</Words>
  <Application>WPS Presentation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Tubes 01</vt:lpstr>
      <vt:lpstr>PowerPoint 演示文稿</vt:lpstr>
      <vt:lpstr>Fitur Dasar (Lihat Gambar)</vt:lpstr>
      <vt:lpstr>Fitur Tambahan</vt:lpstr>
      <vt:lpstr>Petunjuk Pengerjaan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Tubes 01</dc:title>
  <dc:creator/>
  <cp:lastModifiedBy>Ray</cp:lastModifiedBy>
  <cp:revision>7</cp:revision>
  <dcterms:created xsi:type="dcterms:W3CDTF">2019-09-01T15:57:00Z</dcterms:created>
  <dcterms:modified xsi:type="dcterms:W3CDTF">2019-10-13T14:42:50Z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1033-11.2.0.8668</vt:lpwstr>
  </property>
</Properties>
</file>