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Tubes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Final 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Mangareader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API : https://www.mangaeden.com/api/</a:t>
            </a:r>
            <a:endParaRPr lang="en-US"/>
          </a:p>
          <a:p>
            <a:r>
              <a:rPr lang="en-US"/>
              <a:t>Fitur utama:</a:t>
            </a:r>
            <a:endParaRPr lang="en-US"/>
          </a:p>
          <a:p>
            <a:pPr lvl="1"/>
            <a:r>
              <a:rPr lang="en-US"/>
              <a:t>Melihat daftar manga</a:t>
            </a:r>
            <a:endParaRPr lang="en-US"/>
          </a:p>
          <a:p>
            <a:pPr lvl="1"/>
            <a:r>
              <a:rPr lang="en-US"/>
              <a:t>Membaca manga (zoom, geser-geser)</a:t>
            </a:r>
            <a:endParaRPr lang="en-US"/>
          </a:p>
          <a:p>
            <a:pPr lvl="0"/>
            <a:r>
              <a:rPr lang="en-US"/>
              <a:t>Menggunakan:</a:t>
            </a:r>
            <a:endParaRPr lang="en-US"/>
          </a:p>
          <a:p>
            <a:pPr lvl="1"/>
            <a:r>
              <a:rPr lang="en-US"/>
              <a:t>Materi Kuliah : ListView, Fragment, ImageView + Gesture, Storage, Webservice, Intent (?)</a:t>
            </a:r>
            <a:endParaRPr lang="en-US"/>
          </a:p>
          <a:p>
            <a:pPr lvl="1"/>
            <a:r>
              <a:rPr lang="en-US"/>
              <a:t>Eksplorasi : Minimal 2 Library Backend + 1 Library UI (https://github.com/codepath/android_guides/wiki/Must-Have-libraries)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Petunjuk Pengerjaan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 Kelompok 3 orang (di kelas yang sama) </a:t>
            </a:r>
            <a:endParaRPr lang="en-US"/>
          </a:p>
          <a:p>
            <a:pPr lvl="1"/>
            <a:r>
              <a:rPr lang="en-US" sz="2400"/>
              <a:t>Boleh berbeda dari kelompok tugas sebelumnya</a:t>
            </a:r>
            <a:endParaRPr lang="en-US"/>
          </a:p>
          <a:p>
            <a:r>
              <a:rPr lang="en-US"/>
              <a:t>Nilai mengerjakan fitur dasar : 80</a:t>
            </a:r>
            <a:endParaRPr lang="en-US"/>
          </a:p>
          <a:p>
            <a:r>
              <a:rPr lang="en-US">
                <a:sym typeface="+mn-ea"/>
              </a:rPr>
              <a:t>Durasi pengerjaan: 3 minggu (dengan presentasi)</a:t>
            </a:r>
            <a:endParaRPr lang="en-US"/>
          </a:p>
          <a:p>
            <a:r>
              <a:rPr lang="en-US"/>
              <a:t>Pengumpulan dan penilaian: Source Code (80%) + Document (20%)</a:t>
            </a:r>
            <a:endParaRPr lang="en-US"/>
          </a:p>
          <a:p>
            <a:r>
              <a:rPr lang="en-US"/>
              <a:t>Tuliskan referensi anda di dokumentasi baik yang dari internet, maupun dari temannya.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WPS Presentation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Tubes 03</vt:lpstr>
      <vt:lpstr>Mangareader</vt:lpstr>
      <vt:lpstr>Petunjuk Pengerjaan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01</dc:title>
  <dc:creator/>
  <cp:lastModifiedBy>Ray</cp:lastModifiedBy>
  <cp:revision>11</cp:revision>
  <dcterms:created xsi:type="dcterms:W3CDTF">2019-09-01T15:57:00Z</dcterms:created>
  <dcterms:modified xsi:type="dcterms:W3CDTF">2019-11-04T02:00:37Z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