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70" r:id="rId2"/>
    <p:sldId id="268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pt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733"/>
  </p:normalViewPr>
  <p:slideViewPr>
    <p:cSldViewPr snapToGrid="0">
      <p:cViewPr varScale="1">
        <p:scale>
          <a:sx n="88" d="100"/>
          <a:sy n="88" d="100"/>
        </p:scale>
        <p:origin x="17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4759A-A687-1440-8ACE-C53511491BA0}" type="datetimeFigureOut">
              <a:rPr lang="pt-US" smtClean="0"/>
              <a:t>09/08/2022</a:t>
            </a:fld>
            <a:endParaRPr lang="pt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3DFE1-9B20-FC49-A4D5-F78F9E55D352}" type="slidenum">
              <a:rPr lang="pt-US" smtClean="0"/>
              <a:t>‹nº›</a:t>
            </a:fld>
            <a:endParaRPr lang="pt-US"/>
          </a:p>
        </p:txBody>
      </p:sp>
    </p:spTree>
    <p:extLst>
      <p:ext uri="{BB962C8B-B14F-4D97-AF65-F5344CB8AC3E}">
        <p14:creationId xmlns:p14="http://schemas.microsoft.com/office/powerpoint/2010/main" val="82943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3DFE1-9B20-FC49-A4D5-F78F9E55D352}" type="slidenum">
              <a:rPr lang="pt-US" smtClean="0"/>
              <a:t>1</a:t>
            </a:fld>
            <a:endParaRPr lang="pt-US"/>
          </a:p>
        </p:txBody>
      </p:sp>
    </p:spTree>
    <p:extLst>
      <p:ext uri="{BB962C8B-B14F-4D97-AF65-F5344CB8AC3E}">
        <p14:creationId xmlns:p14="http://schemas.microsoft.com/office/powerpoint/2010/main" val="248919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58A39-1AF5-AE79-AA95-AF3AC25CC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B0F6C6-E1BA-C3D0-B8A8-895D79692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055E1C-E74F-7821-2517-C8B83DEC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2DE9-06E7-304C-96F7-C54F5AF914F8}" type="datetimeFigureOut">
              <a:rPr lang="pt-US" smtClean="0"/>
              <a:t>09/08/2022</a:t>
            </a:fld>
            <a:endParaRPr lang="pt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80575D-F510-A120-E762-B3C9A3F6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44C6AC-5FDA-B8B6-6ABE-CEA6DA4B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57B2-0B63-9A4E-A21E-B84D7444DC5E}" type="slidenum">
              <a:rPr lang="pt-US" smtClean="0"/>
              <a:t>‹nº›</a:t>
            </a:fld>
            <a:endParaRPr lang="pt-US"/>
          </a:p>
        </p:txBody>
      </p:sp>
    </p:spTree>
    <p:extLst>
      <p:ext uri="{BB962C8B-B14F-4D97-AF65-F5344CB8AC3E}">
        <p14:creationId xmlns:p14="http://schemas.microsoft.com/office/powerpoint/2010/main" val="206640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99F46-100B-A9C8-0A65-9E175AF3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983974-5781-F0CD-6968-F393B60BD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9737D0-EAE9-7A08-6B97-3C4C5D14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2DE9-06E7-304C-96F7-C54F5AF914F8}" type="datetimeFigureOut">
              <a:rPr lang="pt-US" smtClean="0"/>
              <a:t>09/08/2022</a:t>
            </a:fld>
            <a:endParaRPr lang="pt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755BBD-1F10-0226-EB13-07A05418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6FBBF4-7A01-7250-0C7B-C8680C3C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57B2-0B63-9A4E-A21E-B84D7444DC5E}" type="slidenum">
              <a:rPr lang="pt-US" smtClean="0"/>
              <a:t>‹nº›</a:t>
            </a:fld>
            <a:endParaRPr lang="pt-US"/>
          </a:p>
        </p:txBody>
      </p:sp>
    </p:spTree>
    <p:extLst>
      <p:ext uri="{BB962C8B-B14F-4D97-AF65-F5344CB8AC3E}">
        <p14:creationId xmlns:p14="http://schemas.microsoft.com/office/powerpoint/2010/main" val="196455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097A41-4685-3A0C-7D80-AB7666502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225E4C2-8058-AAEE-EEFB-2AAA8C343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0BAA13-5175-763E-F5BD-E35D9246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2DE9-06E7-304C-96F7-C54F5AF914F8}" type="datetimeFigureOut">
              <a:rPr lang="pt-US" smtClean="0"/>
              <a:t>09/08/2022</a:t>
            </a:fld>
            <a:endParaRPr lang="pt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EF6F48-6406-99FC-BF52-4C00CCD4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617321-415C-1C2F-0829-5ACAD6ED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57B2-0B63-9A4E-A21E-B84D7444DC5E}" type="slidenum">
              <a:rPr lang="pt-US" smtClean="0"/>
              <a:t>‹nº›</a:t>
            </a:fld>
            <a:endParaRPr lang="pt-US"/>
          </a:p>
        </p:txBody>
      </p:sp>
    </p:spTree>
    <p:extLst>
      <p:ext uri="{BB962C8B-B14F-4D97-AF65-F5344CB8AC3E}">
        <p14:creationId xmlns:p14="http://schemas.microsoft.com/office/powerpoint/2010/main" val="255579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D326F-67C0-2B3D-2650-66430141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753840-91F2-EA07-9B75-F77292C0D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7AD383-A8ED-446F-13A7-24C18DC6F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2DE9-06E7-304C-96F7-C54F5AF914F8}" type="datetimeFigureOut">
              <a:rPr lang="pt-US" smtClean="0"/>
              <a:t>09/08/2022</a:t>
            </a:fld>
            <a:endParaRPr lang="pt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60DBAB-9178-33AE-CC33-89402A33A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FE0A28-A01F-9561-8C3D-7B335B96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57B2-0B63-9A4E-A21E-B84D7444DC5E}" type="slidenum">
              <a:rPr lang="pt-US" smtClean="0"/>
              <a:t>‹nº›</a:t>
            </a:fld>
            <a:endParaRPr lang="pt-US"/>
          </a:p>
        </p:txBody>
      </p:sp>
    </p:spTree>
    <p:extLst>
      <p:ext uri="{BB962C8B-B14F-4D97-AF65-F5344CB8AC3E}">
        <p14:creationId xmlns:p14="http://schemas.microsoft.com/office/powerpoint/2010/main" val="289652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94E04-7125-9FB9-8DCE-743FA0457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44D549-E652-84A6-FF41-1C1AA0D19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01801C-ABE9-2303-333A-CDEDE421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2DE9-06E7-304C-96F7-C54F5AF914F8}" type="datetimeFigureOut">
              <a:rPr lang="pt-US" smtClean="0"/>
              <a:t>09/08/2022</a:t>
            </a:fld>
            <a:endParaRPr lang="pt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EEA375-CF07-0D3A-642F-5167C6F3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2AF34A-5C78-C29B-E559-52C0134E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57B2-0B63-9A4E-A21E-B84D7444DC5E}" type="slidenum">
              <a:rPr lang="pt-US" smtClean="0"/>
              <a:t>‹nº›</a:t>
            </a:fld>
            <a:endParaRPr lang="pt-US"/>
          </a:p>
        </p:txBody>
      </p:sp>
    </p:spTree>
    <p:extLst>
      <p:ext uri="{BB962C8B-B14F-4D97-AF65-F5344CB8AC3E}">
        <p14:creationId xmlns:p14="http://schemas.microsoft.com/office/powerpoint/2010/main" val="45962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2814D-EFC2-9536-B100-583C5B3D4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6CFC9D-6CB0-1B9F-FE03-5C657A253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71A157-02CB-CFB1-49E7-D0FF96D89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9F8377-702A-CA9A-4D61-F94D7D190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2DE9-06E7-304C-96F7-C54F5AF914F8}" type="datetimeFigureOut">
              <a:rPr lang="pt-US" smtClean="0"/>
              <a:t>09/08/2022</a:t>
            </a:fld>
            <a:endParaRPr lang="pt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A8BD00-1B38-A4B9-C97A-58E56CFF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C8A0E5-0C09-F942-7018-1275BC96A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57B2-0B63-9A4E-A21E-B84D7444DC5E}" type="slidenum">
              <a:rPr lang="pt-US" smtClean="0"/>
              <a:t>‹nº›</a:t>
            </a:fld>
            <a:endParaRPr lang="pt-US"/>
          </a:p>
        </p:txBody>
      </p:sp>
    </p:spTree>
    <p:extLst>
      <p:ext uri="{BB962C8B-B14F-4D97-AF65-F5344CB8AC3E}">
        <p14:creationId xmlns:p14="http://schemas.microsoft.com/office/powerpoint/2010/main" val="353421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98F5C-E49C-D219-CCB5-ABFA233EF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DA5A27-41D9-293F-9BAF-489B6D4B0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CFC959-E692-C463-3F43-7B6228F7F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E62C0FB-3C6F-1EDF-440E-073A82739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7301124-3025-CC59-263F-6731F7ED5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466794B-51D5-2A81-94EA-AB3B49DC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2DE9-06E7-304C-96F7-C54F5AF914F8}" type="datetimeFigureOut">
              <a:rPr lang="pt-US" smtClean="0"/>
              <a:t>09/08/2022</a:t>
            </a:fld>
            <a:endParaRPr lang="pt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5E270AF-7073-B272-8D7B-5D4138F4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90738D5-41C0-CC2E-D8AA-A54CC62C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57B2-0B63-9A4E-A21E-B84D7444DC5E}" type="slidenum">
              <a:rPr lang="pt-US" smtClean="0"/>
              <a:t>‹nº›</a:t>
            </a:fld>
            <a:endParaRPr lang="pt-US"/>
          </a:p>
        </p:txBody>
      </p:sp>
    </p:spTree>
    <p:extLst>
      <p:ext uri="{BB962C8B-B14F-4D97-AF65-F5344CB8AC3E}">
        <p14:creationId xmlns:p14="http://schemas.microsoft.com/office/powerpoint/2010/main" val="265735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81A03-6FBD-E496-5E03-47375B042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63DB75E-3503-BB06-A0B4-D83F97BED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2DE9-06E7-304C-96F7-C54F5AF914F8}" type="datetimeFigureOut">
              <a:rPr lang="pt-US" smtClean="0"/>
              <a:t>09/08/2022</a:t>
            </a:fld>
            <a:endParaRPr lang="pt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4508E4-1E9C-C60A-7DAB-DD47FD02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C8386D-2111-A753-A43C-45301952D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57B2-0B63-9A4E-A21E-B84D7444DC5E}" type="slidenum">
              <a:rPr lang="pt-US" smtClean="0"/>
              <a:t>‹nº›</a:t>
            </a:fld>
            <a:endParaRPr lang="pt-US"/>
          </a:p>
        </p:txBody>
      </p:sp>
    </p:spTree>
    <p:extLst>
      <p:ext uri="{BB962C8B-B14F-4D97-AF65-F5344CB8AC3E}">
        <p14:creationId xmlns:p14="http://schemas.microsoft.com/office/powerpoint/2010/main" val="387743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F5A48E6-C7FC-345B-086C-7180DCFDD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2DE9-06E7-304C-96F7-C54F5AF914F8}" type="datetimeFigureOut">
              <a:rPr lang="pt-US" smtClean="0"/>
              <a:t>09/08/2022</a:t>
            </a:fld>
            <a:endParaRPr lang="pt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FD0033F-75E8-C95A-1D3F-83CEE24C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0125CD0-CD24-0C4F-AB56-E1E0E325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57B2-0B63-9A4E-A21E-B84D7444DC5E}" type="slidenum">
              <a:rPr lang="pt-US" smtClean="0"/>
              <a:t>‹nº›</a:t>
            </a:fld>
            <a:endParaRPr lang="pt-US"/>
          </a:p>
        </p:txBody>
      </p:sp>
    </p:spTree>
    <p:extLst>
      <p:ext uri="{BB962C8B-B14F-4D97-AF65-F5344CB8AC3E}">
        <p14:creationId xmlns:p14="http://schemas.microsoft.com/office/powerpoint/2010/main" val="122442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7F138-1E90-F81B-F731-D52CEA8FF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7CB0F6-6DED-D244-F6B2-FB3218F84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9B3E87-B7A6-245B-3941-EFBEE5A2A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4D60E3-C62D-DD88-18DE-7CFD33390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2DE9-06E7-304C-96F7-C54F5AF914F8}" type="datetimeFigureOut">
              <a:rPr lang="pt-US" smtClean="0"/>
              <a:t>09/08/2022</a:t>
            </a:fld>
            <a:endParaRPr lang="pt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5EF636-6231-0442-5B4E-3AD007F0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783144-BF3E-8D66-0878-1248E7B3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57B2-0B63-9A4E-A21E-B84D7444DC5E}" type="slidenum">
              <a:rPr lang="pt-US" smtClean="0"/>
              <a:t>‹nº›</a:t>
            </a:fld>
            <a:endParaRPr lang="pt-US"/>
          </a:p>
        </p:txBody>
      </p:sp>
    </p:spTree>
    <p:extLst>
      <p:ext uri="{BB962C8B-B14F-4D97-AF65-F5344CB8AC3E}">
        <p14:creationId xmlns:p14="http://schemas.microsoft.com/office/powerpoint/2010/main" val="308990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4AE2C-C145-A158-A5D5-2099E2597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2BDCDA-381B-0EF1-E42B-C8F3674F5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57EFB6-80E2-8E7A-CB21-C1F8079FE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FADB5A-90F0-3F6E-9A33-3FF3701C8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2DE9-06E7-304C-96F7-C54F5AF914F8}" type="datetimeFigureOut">
              <a:rPr lang="pt-US" smtClean="0"/>
              <a:t>09/08/2022</a:t>
            </a:fld>
            <a:endParaRPr lang="pt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8B1FE9-2FE7-2EBC-4D31-E72C2872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04D8CE-02BB-D1C8-31A7-73F61790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757B2-0B63-9A4E-A21E-B84D7444DC5E}" type="slidenum">
              <a:rPr lang="pt-US" smtClean="0"/>
              <a:t>‹nº›</a:t>
            </a:fld>
            <a:endParaRPr lang="pt-US"/>
          </a:p>
        </p:txBody>
      </p:sp>
    </p:spTree>
    <p:extLst>
      <p:ext uri="{BB962C8B-B14F-4D97-AF65-F5344CB8AC3E}">
        <p14:creationId xmlns:p14="http://schemas.microsoft.com/office/powerpoint/2010/main" val="135590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5404E1-A7A0-3AF7-BDC9-CF4AA4202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E66B5-23F8-8270-D2B2-F6117C779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EF8FFA-404E-3EE4-AE82-09FDE88A3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22DE9-06E7-304C-96F7-C54F5AF914F8}" type="datetimeFigureOut">
              <a:rPr lang="pt-US" smtClean="0"/>
              <a:t>09/08/2022</a:t>
            </a:fld>
            <a:endParaRPr lang="pt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F2FF57-BD66-F03A-E326-8CFA09851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6BC371-302B-5CA3-B7F3-B962717B7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757B2-0B63-9A4E-A21E-B84D7444DC5E}" type="slidenum">
              <a:rPr lang="pt-US" smtClean="0"/>
              <a:t>‹nº›</a:t>
            </a:fld>
            <a:endParaRPr lang="pt-US"/>
          </a:p>
        </p:txBody>
      </p:sp>
    </p:spTree>
    <p:extLst>
      <p:ext uri="{BB962C8B-B14F-4D97-AF65-F5344CB8AC3E}">
        <p14:creationId xmlns:p14="http://schemas.microsoft.com/office/powerpoint/2010/main" val="348400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428E7C-CF72-4177-B907-662EDCB35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884544" y="2265762"/>
            <a:ext cx="6329167" cy="2547872"/>
            <a:chOff x="-2412483" y="5117355"/>
            <a:chExt cx="4342728" cy="1748210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E2C38613-1CC6-42DF-9D5B-1C3CFF915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66174" y="5117355"/>
              <a:ext cx="3496419" cy="174821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FA88567F-0B25-4895-A6DF-304638BE5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412483" y="6202815"/>
              <a:ext cx="1325500" cy="66275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7A2B20-C280-41CF-965D-FA68DA2BD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883073" y="-1094168"/>
            <a:ext cx="4864676" cy="3807333"/>
          </a:xfrm>
          <a:custGeom>
            <a:avLst/>
            <a:gdLst>
              <a:gd name="connsiteX0" fmla="*/ 0 w 4864676"/>
              <a:gd name="connsiteY0" fmla="*/ 3191201 h 3807333"/>
              <a:gd name="connsiteX1" fmla="*/ 3191202 w 4864676"/>
              <a:gd name="connsiteY1" fmla="*/ 0 h 3807333"/>
              <a:gd name="connsiteX2" fmla="*/ 4864676 w 4864676"/>
              <a:gd name="connsiteY2" fmla="*/ 1673474 h 3807333"/>
              <a:gd name="connsiteX3" fmla="*/ 4864676 w 4864676"/>
              <a:gd name="connsiteY3" fmla="*/ 3807333 h 3807333"/>
              <a:gd name="connsiteX4" fmla="*/ 0 w 4864676"/>
              <a:gd name="connsiteY4" fmla="*/ 3807333 h 3807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3807333">
                <a:moveTo>
                  <a:pt x="0" y="3191201"/>
                </a:moveTo>
                <a:lnTo>
                  <a:pt x="3191202" y="0"/>
                </a:lnTo>
                <a:lnTo>
                  <a:pt x="4864676" y="1673474"/>
                </a:lnTo>
                <a:lnTo>
                  <a:pt x="4864676" y="3807333"/>
                </a:lnTo>
                <a:lnTo>
                  <a:pt x="0" y="380733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F218E6-E246-4EBB-BA8D-DB65AB59A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283537" y="3632636"/>
            <a:ext cx="1185708" cy="1185708"/>
          </a:xfrm>
          <a:custGeom>
            <a:avLst/>
            <a:gdLst>
              <a:gd name="connsiteX0" fmla="*/ 0 w 1185708"/>
              <a:gd name="connsiteY0" fmla="*/ 0 h 1185708"/>
              <a:gd name="connsiteX1" fmla="*/ 454971 w 1185708"/>
              <a:gd name="connsiteY1" fmla="*/ 0 h 1185708"/>
              <a:gd name="connsiteX2" fmla="*/ 1185708 w 1185708"/>
              <a:gd name="connsiteY2" fmla="*/ 730737 h 1185708"/>
              <a:gd name="connsiteX3" fmla="*/ 1185708 w 1185708"/>
              <a:gd name="connsiteY3" fmla="*/ 1185708 h 1185708"/>
              <a:gd name="connsiteX4" fmla="*/ 0 w 1185708"/>
              <a:gd name="connsiteY4" fmla="*/ 1185708 h 118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708" h="1185708">
                <a:moveTo>
                  <a:pt x="0" y="0"/>
                </a:moveTo>
                <a:lnTo>
                  <a:pt x="454971" y="0"/>
                </a:lnTo>
                <a:lnTo>
                  <a:pt x="1185708" y="730737"/>
                </a:lnTo>
                <a:lnTo>
                  <a:pt x="1185708" y="1185708"/>
                </a:lnTo>
                <a:lnTo>
                  <a:pt x="0" y="1185708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B9D26D-939B-4838-886B-07E227F3A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303927" y="5624986"/>
            <a:ext cx="989294" cy="98929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0A80B01-7FDA-4264-BAC7-CA797D496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2" y="-723949"/>
            <a:ext cx="5389379" cy="5389379"/>
          </a:xfrm>
          <a:custGeom>
            <a:avLst/>
            <a:gdLst>
              <a:gd name="connsiteX0" fmla="*/ 0 w 5389379"/>
              <a:gd name="connsiteY0" fmla="*/ 2602331 h 5389379"/>
              <a:gd name="connsiteX1" fmla="*/ 2602331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5389379 h 5389379"/>
              <a:gd name="connsiteX4" fmla="*/ 0 w 5389379"/>
              <a:gd name="connsiteY4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9379" h="5389379">
                <a:moveTo>
                  <a:pt x="0" y="2602331"/>
                </a:moveTo>
                <a:lnTo>
                  <a:pt x="2602331" y="0"/>
                </a:lnTo>
                <a:lnTo>
                  <a:pt x="5389379" y="0"/>
                </a:lnTo>
                <a:lnTo>
                  <a:pt x="5389379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49E75B4-6C35-495B-850B-28CDE6E39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4" y="-1424977"/>
            <a:ext cx="6791435" cy="6791435"/>
          </a:xfrm>
          <a:custGeom>
            <a:avLst/>
            <a:gdLst>
              <a:gd name="connsiteX0" fmla="*/ 0 w 6791435"/>
              <a:gd name="connsiteY0" fmla="*/ 4004387 h 6791435"/>
              <a:gd name="connsiteX1" fmla="*/ 81158 w 6791435"/>
              <a:gd name="connsiteY1" fmla="*/ 3923229 h 6791435"/>
              <a:gd name="connsiteX2" fmla="*/ 81158 w 6791435"/>
              <a:gd name="connsiteY2" fmla="*/ 6710277 h 6791435"/>
              <a:gd name="connsiteX3" fmla="*/ 6710277 w 6791435"/>
              <a:gd name="connsiteY3" fmla="*/ 6710277 h 6791435"/>
              <a:gd name="connsiteX4" fmla="*/ 6710277 w 6791435"/>
              <a:gd name="connsiteY4" fmla="*/ 81158 h 6791435"/>
              <a:gd name="connsiteX5" fmla="*/ 3923229 w 6791435"/>
              <a:gd name="connsiteY5" fmla="*/ 81158 h 6791435"/>
              <a:gd name="connsiteX6" fmla="*/ 4004387 w 6791435"/>
              <a:gd name="connsiteY6" fmla="*/ 0 h 6791435"/>
              <a:gd name="connsiteX7" fmla="*/ 6791435 w 6791435"/>
              <a:gd name="connsiteY7" fmla="*/ 0 h 6791435"/>
              <a:gd name="connsiteX8" fmla="*/ 6791435 w 6791435"/>
              <a:gd name="connsiteY8" fmla="*/ 6791435 h 6791435"/>
              <a:gd name="connsiteX9" fmla="*/ 0 w 6791435"/>
              <a:gd name="connsiteY9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91435" h="6791435">
                <a:moveTo>
                  <a:pt x="0" y="4004387"/>
                </a:moveTo>
                <a:lnTo>
                  <a:pt x="81158" y="3923229"/>
                </a:lnTo>
                <a:lnTo>
                  <a:pt x="81158" y="6710277"/>
                </a:lnTo>
                <a:lnTo>
                  <a:pt x="6710277" y="6710277"/>
                </a:lnTo>
                <a:lnTo>
                  <a:pt x="6710277" y="81158"/>
                </a:lnTo>
                <a:lnTo>
                  <a:pt x="3923229" y="81158"/>
                </a:lnTo>
                <a:lnTo>
                  <a:pt x="4004387" y="0"/>
                </a:lnTo>
                <a:lnTo>
                  <a:pt x="6791435" y="0"/>
                </a:lnTo>
                <a:lnTo>
                  <a:pt x="679143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CE192E-23F4-5DD8-8976-93153115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7021" y="89538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Projeto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Integrado</a:t>
            </a:r>
            <a:b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DELIVERY STORE</a:t>
            </a:r>
            <a:b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</a:br>
            <a:br>
              <a:rPr lang="en-US" sz="22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PUC MG</a:t>
            </a:r>
            <a:br>
              <a:rPr lang="en-US" sz="22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2022</a:t>
            </a:r>
            <a:endParaRPr lang="en-US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0EB2D58A-B2F2-4B07-9595-4FED1037F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67461" y="5398157"/>
            <a:ext cx="2934814" cy="146740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DEB95C3F-0968-4E23-80BD-35CE22E83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5580" y="5117355"/>
            <a:ext cx="3496419" cy="174821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6E9C92B-1893-4BFE-B7CF-905EB3F87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9271" y="5949259"/>
            <a:ext cx="1832612" cy="91630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7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F34241-706D-CD5B-E1BD-F488D8159D3C}"/>
              </a:ext>
            </a:extLst>
          </p:cNvPr>
          <p:cNvSpPr/>
          <p:nvPr/>
        </p:nvSpPr>
        <p:spPr>
          <a:xfrm>
            <a:off x="453180" y="1613275"/>
            <a:ext cx="3526972" cy="2073353"/>
          </a:xfrm>
          <a:prstGeom prst="ellipse">
            <a:avLst/>
          </a:prstGeom>
          <a:solidFill>
            <a:schemeClr val="tx2">
              <a:lumMod val="60000"/>
              <a:lumOff val="40000"/>
              <a:alpha val="4802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9878244-30B2-5205-4AF5-61D12B17B439}"/>
              </a:ext>
            </a:extLst>
          </p:cNvPr>
          <p:cNvSpPr txBox="1"/>
          <p:nvPr/>
        </p:nvSpPr>
        <p:spPr>
          <a:xfrm>
            <a:off x="906289" y="1984916"/>
            <a:ext cx="35269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pt-US" dirty="0"/>
              <a:t>Frederick Fernando Frigieri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pt-US" dirty="0"/>
              <a:t>Formado em Análise e Desenvolvimento de Sistemas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pt-US" dirty="0"/>
              <a:t>15 de experiência em sistemas web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3951A6-207F-3AC4-3C4E-F0C48B614B5B}"/>
              </a:ext>
            </a:extLst>
          </p:cNvPr>
          <p:cNvSpPr/>
          <p:nvPr/>
        </p:nvSpPr>
        <p:spPr>
          <a:xfrm>
            <a:off x="4077108" y="434824"/>
            <a:ext cx="3526972" cy="2073353"/>
          </a:xfrm>
          <a:prstGeom prst="ellipse">
            <a:avLst/>
          </a:prstGeom>
          <a:solidFill>
            <a:schemeClr val="tx2">
              <a:lumMod val="60000"/>
              <a:lumOff val="40000"/>
              <a:alpha val="2717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US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B8B85E9-6AFF-8CE9-7A75-CE47F7235970}"/>
              </a:ext>
            </a:extLst>
          </p:cNvPr>
          <p:cNvSpPr txBox="1"/>
          <p:nvPr/>
        </p:nvSpPr>
        <p:spPr>
          <a:xfrm>
            <a:off x="4312970" y="337157"/>
            <a:ext cx="35269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US" dirty="0"/>
              <a:t>Projeto Integrado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pt-US" dirty="0"/>
              <a:t>Etapa 1 do trabalho desenvolvido para o curso de Pós Graduação em Arquitetura de Software Distribuído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pt-US" dirty="0"/>
              <a:t>Pontífica Universidade Católica de Minas Gerais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9171452-EF1C-1874-1DDC-94F32916C77E}"/>
              </a:ext>
            </a:extLst>
          </p:cNvPr>
          <p:cNvSpPr/>
          <p:nvPr/>
        </p:nvSpPr>
        <p:spPr>
          <a:xfrm rot="20672228">
            <a:off x="8108639" y="1317795"/>
            <a:ext cx="3526972" cy="4395640"/>
          </a:xfrm>
          <a:prstGeom prst="ellipse">
            <a:avLst/>
          </a:prstGeom>
          <a:solidFill>
            <a:schemeClr val="tx2">
              <a:lumMod val="60000"/>
              <a:lumOff val="40000"/>
              <a:alpha val="4802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US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42DF064-5FA8-B6BD-7CAF-04E904556C3F}"/>
              </a:ext>
            </a:extLst>
          </p:cNvPr>
          <p:cNvSpPr txBox="1"/>
          <p:nvPr/>
        </p:nvSpPr>
        <p:spPr>
          <a:xfrm>
            <a:off x="8482893" y="1607287"/>
            <a:ext cx="35269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US" dirty="0"/>
              <a:t>Delivery Store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pt-US" dirty="0"/>
              <a:t>Trabalha com grandes players do mercado de eCommerce Nacional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pt-US" dirty="0"/>
              <a:t>Responsável pelo armazenamento e entrega dos produtos comercializados por seus clientes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pt-US" dirty="0"/>
              <a:t>Tem como objetivo garantir a entrega dos produtos em até 1 dia útil, com qualidade e segurança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A18C8E8-73B3-9F4D-B38F-D605B398C72F}"/>
              </a:ext>
            </a:extLst>
          </p:cNvPr>
          <p:cNvSpPr/>
          <p:nvPr/>
        </p:nvSpPr>
        <p:spPr>
          <a:xfrm rot="649393">
            <a:off x="2634726" y="4029581"/>
            <a:ext cx="5343042" cy="2462171"/>
          </a:xfrm>
          <a:prstGeom prst="ellipse">
            <a:avLst/>
          </a:prstGeom>
          <a:solidFill>
            <a:schemeClr val="accent1">
              <a:lumMod val="75000"/>
              <a:alpha val="4802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US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D5BAC0E-7E31-FF5F-9882-59CDD4EC4683}"/>
              </a:ext>
            </a:extLst>
          </p:cNvPr>
          <p:cNvSpPr txBox="1"/>
          <p:nvPr/>
        </p:nvSpPr>
        <p:spPr>
          <a:xfrm>
            <a:off x="2296272" y="4106098"/>
            <a:ext cx="61032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Solução - Criar um Sistema que: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/>
              <a:t>Integre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do </a:t>
            </a:r>
            <a:r>
              <a:rPr lang="en-US" dirty="0" err="1"/>
              <a:t>cliente</a:t>
            </a:r>
            <a:r>
              <a:rPr lang="en-US" dirty="0"/>
              <a:t> para </a:t>
            </a:r>
            <a:r>
              <a:rPr lang="en-US" dirty="0" err="1"/>
              <a:t>recebimento</a:t>
            </a:r>
            <a:r>
              <a:rPr lang="en-US" dirty="0"/>
              <a:t> de </a:t>
            </a:r>
            <a:r>
              <a:rPr lang="en-US" dirty="0" err="1"/>
              <a:t>pedidos</a:t>
            </a:r>
            <a:r>
              <a:rPr lang="en-US" dirty="0"/>
              <a:t>/</a:t>
            </a:r>
            <a:r>
              <a:rPr lang="en-US" dirty="0" err="1"/>
              <a:t>vendas</a:t>
            </a:r>
            <a:r>
              <a:rPr lang="en-US" dirty="0"/>
              <a:t> e </a:t>
            </a:r>
            <a:r>
              <a:rPr lang="en-US" dirty="0" err="1"/>
              <a:t>abastecimento</a:t>
            </a:r>
            <a:endParaRPr lang="en-US" dirty="0"/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err="1"/>
              <a:t>Associar</a:t>
            </a:r>
            <a:r>
              <a:rPr lang="en-US" dirty="0"/>
              <a:t> o </a:t>
            </a:r>
            <a:r>
              <a:rPr lang="en-US" dirty="0" err="1"/>
              <a:t>pedido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armazém</a:t>
            </a:r>
            <a:r>
              <a:rPr lang="en-US" dirty="0"/>
              <a:t> que </a:t>
            </a:r>
            <a:r>
              <a:rPr lang="en-US" dirty="0" err="1"/>
              <a:t>esteja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próximo</a:t>
            </a:r>
            <a:r>
              <a:rPr lang="en-US" dirty="0"/>
              <a:t> do </a:t>
            </a:r>
            <a:r>
              <a:rPr lang="en-US" dirty="0" err="1"/>
              <a:t>endereço</a:t>
            </a:r>
            <a:r>
              <a:rPr lang="en-US" dirty="0"/>
              <a:t> de </a:t>
            </a:r>
            <a:r>
              <a:rPr lang="en-US" dirty="0" err="1"/>
              <a:t>entrega</a:t>
            </a:r>
            <a:r>
              <a:rPr lang="en-US" dirty="0"/>
              <a:t> do </a:t>
            </a:r>
            <a:r>
              <a:rPr lang="en-US" dirty="0" err="1"/>
              <a:t>pedido</a:t>
            </a:r>
            <a:endParaRPr lang="en-US" dirty="0"/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/>
              <a:t>Chamar a </a:t>
            </a:r>
            <a:r>
              <a:rPr lang="en-US" dirty="0" err="1"/>
              <a:t>transportadora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perta</a:t>
            </a:r>
            <a:r>
              <a:rPr lang="en-US" dirty="0"/>
              <a:t> do </a:t>
            </a:r>
            <a:r>
              <a:rPr lang="en-US" dirty="0" err="1"/>
              <a:t>armazém</a:t>
            </a:r>
            <a:r>
              <a:rPr lang="en-US" dirty="0"/>
              <a:t> e </a:t>
            </a:r>
            <a:r>
              <a:rPr lang="en-US" dirty="0" err="1"/>
              <a:t>enviar</a:t>
            </a:r>
            <a:r>
              <a:rPr lang="en-US" dirty="0"/>
              <a:t> o </a:t>
            </a:r>
            <a:r>
              <a:rPr lang="en-US" dirty="0" err="1"/>
              <a:t>pedido</a:t>
            </a:r>
            <a:endParaRPr lang="pt-US" dirty="0"/>
          </a:p>
        </p:txBody>
      </p:sp>
    </p:spTree>
    <p:extLst>
      <p:ext uri="{BB962C8B-B14F-4D97-AF65-F5344CB8AC3E}">
        <p14:creationId xmlns:p14="http://schemas.microsoft.com/office/powerpoint/2010/main" val="32781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 animBg="1"/>
      <p:bldP spid="22" grpId="0"/>
      <p:bldP spid="25" grpId="0" animBg="1"/>
      <p:bldP spid="26" grpId="0"/>
      <p:bldP spid="28" grpId="0" animBg="1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3CA3D80-94FE-72B3-8CD6-399185BF0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88" y="1099457"/>
            <a:ext cx="11363624" cy="465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2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251D1CB6-275C-CCA6-AC02-DB13CA8AD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80" y="108213"/>
            <a:ext cx="10676040" cy="664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6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36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3D143CA-12E2-4706-BE9F-CDC2FE2F4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7021" y="198395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080808"/>
                </a:solidFill>
                <a:latin typeface="+mj-lt"/>
                <a:ea typeface="+mj-ea"/>
                <a:cs typeface="+mj-cs"/>
              </a:rPr>
              <a:t>Obrigado</a:t>
            </a:r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19319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2970</TotalTime>
  <Words>140</Words>
  <Application>Microsoft Macintosh PowerPoint</Application>
  <PresentationFormat>Widescreen</PresentationFormat>
  <Paragraphs>17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Tema do Office</vt:lpstr>
      <vt:lpstr>Projeto Integrado DELIVERY STORE  PUC MG 2022</vt:lpstr>
      <vt:lpstr>Apresentação do PowerPoint</vt:lpstr>
      <vt:lpstr>Apresentação do PowerPoint</vt:lpstr>
      <vt:lpstr>Apresentação do PowerPoint</vt:lpstr>
      <vt:lpstr>Obrigado.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Frederick Frigieri</dc:creator>
  <cp:lastModifiedBy>Frederick Frigieri</cp:lastModifiedBy>
  <cp:revision>21</cp:revision>
  <dcterms:created xsi:type="dcterms:W3CDTF">2022-08-07T02:50:24Z</dcterms:created>
  <dcterms:modified xsi:type="dcterms:W3CDTF">2022-08-09T04:36:18Z</dcterms:modified>
</cp:coreProperties>
</file>