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9" r:id="rId5"/>
    <p:sldId id="270" r:id="rId6"/>
    <p:sldId id="26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33"/>
  </p:normalViewPr>
  <p:slideViewPr>
    <p:cSldViewPr snapToGrid="0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58A39-1AF5-AE79-AA95-AF3AC25CC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0F6C6-E1BA-C3D0-B8A8-895D79692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55E1C-E74F-7821-2517-C8B83DEC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0575D-F510-A120-E762-B3C9A3F6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4C6AC-5FDA-B8B6-6ABE-CEA6DA4B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0664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9F46-100B-A9C8-0A65-9E175AF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983974-5781-F0CD-6968-F393B60B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737D0-EAE9-7A08-6B97-3C4C5D14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55BBD-1F10-0226-EB13-07A05418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FBBF4-7A01-7250-0C7B-C8680C3C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19645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97A41-4685-3A0C-7D80-AB7666502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5E4C2-8058-AAEE-EEFB-2AAA8C34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BAA13-5175-763E-F5BD-E35D924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F6F48-6406-99FC-BF52-4C00CCD4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17321-415C-1C2F-0829-5ACAD6ED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55579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326F-67C0-2B3D-2650-6643014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3840-91F2-EA07-9B75-F77292C0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AD383-A8ED-446F-13A7-24C18DC6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0DBAB-9178-33AE-CC33-89402A33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E0A28-A01F-9561-8C3D-7B335B96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8965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4E04-7125-9FB9-8DCE-743FA045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4D549-E652-84A6-FF41-1C1AA0D1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1801C-ABE9-2303-333A-CDEDE421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EA375-CF07-0D3A-642F-5167C6F3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AF34A-5C78-C29B-E559-52C0134E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45962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2814D-EFC2-9536-B100-583C5B3D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6CFC9D-6CB0-1B9F-FE03-5C657A253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71A157-02CB-CFB1-49E7-D0FF96D8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F8377-702A-CA9A-4D61-F94D7D19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A8BD00-1B38-A4B9-C97A-58E56CFF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8A0E5-0C09-F942-7018-1275BC96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53421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98F5C-E49C-D219-CCB5-ABFA233E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DA5A27-41D9-293F-9BAF-489B6D4B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CFC959-E692-C463-3F43-7B6228F7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62C0FB-3C6F-1EDF-440E-073A82739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301124-3025-CC59-263F-6731F7ED5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66794B-51D5-2A81-94EA-AB3B49DC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E270AF-7073-B272-8D7B-5D4138F4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0738D5-41C0-CC2E-D8AA-A54CC62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6573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81A03-6FBD-E496-5E03-47375B04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3DB75E-3503-BB06-A0B4-D83F97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4508E4-1E9C-C60A-7DAB-DD47FD02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C8386D-2111-A753-A43C-45301952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8774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5A48E6-C7FC-345B-086C-7180DCFD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D0033F-75E8-C95A-1D3F-83CEE24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125CD0-CD24-0C4F-AB56-E1E0E325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12244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7F138-1E90-F81B-F731-D52CEA8F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CB0F6-6DED-D244-F6B2-FB3218F8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9B3E87-B7A6-245B-3941-EFBEE5A2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4D60E3-C62D-DD88-18DE-7CFD3339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5EF636-6231-0442-5B4E-3AD007F0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83144-BF3E-8D66-0878-1248E7B3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0899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4AE2C-C145-A158-A5D5-2099E259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2BDCDA-381B-0EF1-E42B-C8F3674F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7EFB6-80E2-8E7A-CB21-C1F8079FE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FADB5A-90F0-3F6E-9A33-3FF3701C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B1FE9-2FE7-2EBC-4D31-E72C2872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4D8CE-02BB-D1C8-31A7-73F61790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13559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5404E1-A7A0-3AF7-BDC9-CF4AA420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E66B5-23F8-8270-D2B2-F6117C77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F8FFA-404E-3EE4-AE82-09FDE88A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2DE9-06E7-304C-96F7-C54F5AF914F8}" type="datetimeFigureOut">
              <a:rPr lang="pt-US" smtClean="0"/>
              <a:t>08/08/2022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2FF57-BD66-F03A-E326-8CFA09851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BC371-302B-5CA3-B7F3-B962717B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4840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DEC497-1DFD-0F17-574D-53C01991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US" sz="7400">
                <a:solidFill>
                  <a:srgbClr val="FFFFFF"/>
                </a:solidFill>
              </a:rPr>
              <a:t>Etapa 1 – Projeto Integrado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BD3915-12A3-4DEC-FBBC-61FC372A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US" sz="2000" dirty="0">
                <a:solidFill>
                  <a:schemeClr val="tx1">
                    <a:alpha val="80000"/>
                  </a:schemeClr>
                </a:solidFill>
              </a:rPr>
              <a:t>Essa apresentação é referente ao trabalho desenvolvido para o curso de </a:t>
            </a:r>
            <a:r>
              <a:rPr lang="pt-US" sz="2000" i="1" dirty="0">
                <a:solidFill>
                  <a:schemeClr val="tx1">
                    <a:alpha val="80000"/>
                  </a:schemeClr>
                </a:solidFill>
              </a:rPr>
              <a:t>PÓS-GRADUAÇÃO</a:t>
            </a:r>
            <a:r>
              <a:rPr lang="pt-US" sz="2000" dirty="0">
                <a:solidFill>
                  <a:schemeClr val="tx1">
                    <a:alpha val="80000"/>
                  </a:schemeClr>
                </a:solidFill>
              </a:rPr>
              <a:t> em </a:t>
            </a:r>
            <a:r>
              <a:rPr lang="pt-US" sz="2000" i="1" dirty="0">
                <a:solidFill>
                  <a:schemeClr val="tx1">
                    <a:alpha val="80000"/>
                  </a:schemeClr>
                </a:solidFill>
              </a:rPr>
              <a:t>ARQUITETURA DE SOFTWARE</a:t>
            </a:r>
            <a:r>
              <a:rPr lang="pt-US" sz="2000" dirty="0">
                <a:solidFill>
                  <a:schemeClr val="tx1">
                    <a:alpha val="80000"/>
                  </a:schemeClr>
                </a:solidFill>
              </a:rPr>
              <a:t> DISTRIBUÍDO da </a:t>
            </a:r>
            <a:r>
              <a:rPr lang="pt-US" sz="2000" i="1" dirty="0">
                <a:solidFill>
                  <a:schemeClr val="tx1">
                    <a:alpha val="80000"/>
                  </a:schemeClr>
                </a:solidFill>
              </a:rPr>
              <a:t>PONTIFÍCIA UNIVERSIDADE CATÓLICA DE MINAS GERAIS</a:t>
            </a:r>
            <a:endParaRPr lang="pt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pt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CFC5901-110A-974E-D414-F604F76D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 err="1">
                <a:solidFill>
                  <a:srgbClr val="FFFFFF"/>
                </a:solidFill>
              </a:rPr>
              <a:t>Sobre</a:t>
            </a:r>
            <a:r>
              <a:rPr lang="en-US" sz="8000" b="1">
                <a:solidFill>
                  <a:srgbClr val="FFFFFF"/>
                </a:solidFill>
              </a:rPr>
              <a:t> o </a:t>
            </a:r>
            <a:r>
              <a:rPr lang="en-US" sz="8000" b="1" err="1">
                <a:solidFill>
                  <a:srgbClr val="FFFFFF"/>
                </a:solidFill>
              </a:rPr>
              <a:t>autor</a:t>
            </a:r>
            <a:br>
              <a:rPr lang="en-US" sz="8000" b="1">
                <a:solidFill>
                  <a:srgbClr val="FFFFFF"/>
                </a:solidFill>
              </a:rPr>
            </a:br>
            <a:endParaRPr lang="en-US" sz="8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CBA7C7-0AEA-A04D-299E-70F13F23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Meu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nome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Frederick Fernando Frigieri, sou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formado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Análise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Desenvolvimento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Sistemas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tenho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mais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15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anos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experiência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profissional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desenvolvendo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sistemas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para web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3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8EC49-1E90-62F4-040F-EC5CD8D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 b="1" err="1">
                <a:solidFill>
                  <a:srgbClr val="FFFFFF"/>
                </a:solidFill>
              </a:rPr>
              <a:t>Sobre</a:t>
            </a:r>
            <a:r>
              <a:rPr lang="en-US" sz="7400" b="1">
                <a:solidFill>
                  <a:srgbClr val="FFFFFF"/>
                </a:solidFill>
              </a:rPr>
              <a:t> a </a:t>
            </a:r>
            <a:r>
              <a:rPr lang="en-US" sz="7400" b="1" err="1">
                <a:solidFill>
                  <a:srgbClr val="FFFFFF"/>
                </a:solidFill>
              </a:rPr>
              <a:t>empresa</a:t>
            </a:r>
            <a:endParaRPr lang="pt-US" sz="740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35EFC-9E13-8C7A-F3ED-153CCAB8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empresa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“Delivery Store”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trabalha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com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grandes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empresas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vendem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através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da internet.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Responsável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por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armazenar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entregar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produtos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para o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consumidor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final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seus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clientes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objetivo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empresa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garantir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entrega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dos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produtos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seus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clientes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até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1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após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compra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pt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3E68725-FA89-66FA-9661-694FB126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Proposta como solução</a:t>
            </a:r>
            <a:endParaRPr lang="pt-US" sz="8000" dirty="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70EBDD3-C16C-7338-3EBD-05A2506C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Criar um Sistema que:</a:t>
            </a:r>
          </a:p>
          <a:p>
            <a:pPr lvl="1"/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Integre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sistema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para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obter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o(s)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(s) 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produto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(s)</a:t>
            </a:r>
          </a:p>
          <a:p>
            <a:pPr lvl="1"/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Associar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ao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armazém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que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esteja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mais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próximo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endereço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entrega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pedido</a:t>
            </a: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Chamar a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transportadora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mais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perta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 do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</a:rPr>
              <a:t>armazém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enviar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</a:rPr>
              <a:t>pedido</a:t>
            </a:r>
            <a:endParaRPr lang="pt-US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1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E192E-23F4-5DD8-8976-93153115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21" y="89538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Integrado</a:t>
            </a:r>
            <a:b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DELIVERY STORE</a:t>
            </a:r>
            <a:b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PUC MG</a:t>
            </a:r>
            <a:b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2022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34241-706D-CD5B-E1BD-F488D8159D3C}"/>
              </a:ext>
            </a:extLst>
          </p:cNvPr>
          <p:cNvSpPr/>
          <p:nvPr/>
        </p:nvSpPr>
        <p:spPr>
          <a:xfrm>
            <a:off x="453180" y="1613275"/>
            <a:ext cx="3526972" cy="2073353"/>
          </a:xfrm>
          <a:prstGeom prst="ellipse">
            <a:avLst/>
          </a:prstGeom>
          <a:solidFill>
            <a:schemeClr val="tx2">
              <a:lumMod val="60000"/>
              <a:lumOff val="40000"/>
              <a:alpha val="48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878244-30B2-5205-4AF5-61D12B17B439}"/>
              </a:ext>
            </a:extLst>
          </p:cNvPr>
          <p:cNvSpPr txBox="1"/>
          <p:nvPr/>
        </p:nvSpPr>
        <p:spPr>
          <a:xfrm>
            <a:off x="906289" y="1984916"/>
            <a:ext cx="352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Frederick Fernando Frigieri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Formado em Análise e Desenvolvimento de Sistemas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15 de experiência em sistemas web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3951A6-207F-3AC4-3C4E-F0C48B614B5B}"/>
              </a:ext>
            </a:extLst>
          </p:cNvPr>
          <p:cNvSpPr/>
          <p:nvPr/>
        </p:nvSpPr>
        <p:spPr>
          <a:xfrm>
            <a:off x="4077108" y="434824"/>
            <a:ext cx="3526972" cy="2073353"/>
          </a:xfrm>
          <a:prstGeom prst="ellipse">
            <a:avLst/>
          </a:prstGeom>
          <a:solidFill>
            <a:schemeClr val="tx2">
              <a:lumMod val="60000"/>
              <a:lumOff val="40000"/>
              <a:alpha val="271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B85E9-6AFF-8CE9-7A75-CE47F7235970}"/>
              </a:ext>
            </a:extLst>
          </p:cNvPr>
          <p:cNvSpPr txBox="1"/>
          <p:nvPr/>
        </p:nvSpPr>
        <p:spPr>
          <a:xfrm>
            <a:off x="4312970" y="337157"/>
            <a:ext cx="3526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US" dirty="0"/>
              <a:t>Projeto Integrado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Etapa 1 do trabalho desenvolvido para o curso de Pós Graduação em Arquitetura de Software Distribuído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Pontífica Universidade Católica de Minas Gerais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71452-EF1C-1874-1DDC-94F32916C77E}"/>
              </a:ext>
            </a:extLst>
          </p:cNvPr>
          <p:cNvSpPr/>
          <p:nvPr/>
        </p:nvSpPr>
        <p:spPr>
          <a:xfrm rot="20672228">
            <a:off x="8108639" y="1317795"/>
            <a:ext cx="3526972" cy="4395640"/>
          </a:xfrm>
          <a:prstGeom prst="ellipse">
            <a:avLst/>
          </a:prstGeom>
          <a:solidFill>
            <a:schemeClr val="tx2">
              <a:lumMod val="60000"/>
              <a:lumOff val="40000"/>
              <a:alpha val="48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42DF064-5FA8-B6BD-7CAF-04E904556C3F}"/>
              </a:ext>
            </a:extLst>
          </p:cNvPr>
          <p:cNvSpPr txBox="1"/>
          <p:nvPr/>
        </p:nvSpPr>
        <p:spPr>
          <a:xfrm>
            <a:off x="8482893" y="1607287"/>
            <a:ext cx="3526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US" dirty="0"/>
              <a:t>Delivery Store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Trabalha com grandes players do mercado de eCommerce Nacional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Responsável pelo armazenamento e entrega dos produtos comercializados por seus clientes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Tem como objetivo garantir a entrega dos produtos em até 1 dia útil, com qualidade e segurança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18C8E8-73B3-9F4D-B38F-D605B398C72F}"/>
              </a:ext>
            </a:extLst>
          </p:cNvPr>
          <p:cNvSpPr/>
          <p:nvPr/>
        </p:nvSpPr>
        <p:spPr>
          <a:xfrm rot="649393">
            <a:off x="2634726" y="4029581"/>
            <a:ext cx="5343042" cy="2462171"/>
          </a:xfrm>
          <a:prstGeom prst="ellipse">
            <a:avLst/>
          </a:prstGeom>
          <a:solidFill>
            <a:schemeClr val="accent1">
              <a:lumMod val="75000"/>
              <a:alpha val="48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5BAC0E-7E31-FF5F-9882-59CDD4EC4683}"/>
              </a:ext>
            </a:extLst>
          </p:cNvPr>
          <p:cNvSpPr txBox="1"/>
          <p:nvPr/>
        </p:nvSpPr>
        <p:spPr>
          <a:xfrm>
            <a:off x="2296272" y="4106098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Solução - Criar um Sistema que: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Integre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 para </a:t>
            </a:r>
            <a:r>
              <a:rPr lang="en-US" dirty="0" err="1"/>
              <a:t>recebimento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vendas</a:t>
            </a:r>
            <a:r>
              <a:rPr lang="en-US" dirty="0"/>
              <a:t> e </a:t>
            </a:r>
            <a:r>
              <a:rPr lang="en-US" dirty="0" err="1"/>
              <a:t>abastecimento</a:t>
            </a: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Associar</a:t>
            </a:r>
            <a:r>
              <a:rPr lang="en-US" dirty="0"/>
              <a:t> o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armazém</a:t>
            </a:r>
            <a:r>
              <a:rPr lang="en-US" dirty="0"/>
              <a:t> que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 </a:t>
            </a:r>
            <a:r>
              <a:rPr lang="en-US" dirty="0" err="1"/>
              <a:t>endereço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do </a:t>
            </a:r>
            <a:r>
              <a:rPr lang="en-US" dirty="0" err="1"/>
              <a:t>pedido</a:t>
            </a: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Chamar a </a:t>
            </a:r>
            <a:r>
              <a:rPr lang="en-US" dirty="0" err="1"/>
              <a:t>transportadora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perta</a:t>
            </a:r>
            <a:r>
              <a:rPr lang="en-US" dirty="0"/>
              <a:t> do </a:t>
            </a:r>
            <a:r>
              <a:rPr lang="en-US" dirty="0" err="1"/>
              <a:t>armazém</a:t>
            </a:r>
            <a:r>
              <a:rPr lang="en-US" dirty="0"/>
              <a:t> e </a:t>
            </a:r>
            <a:r>
              <a:rPr lang="en-US" dirty="0" err="1"/>
              <a:t>enviar</a:t>
            </a:r>
            <a:r>
              <a:rPr lang="en-US" dirty="0"/>
              <a:t> o </a:t>
            </a:r>
            <a:r>
              <a:rPr lang="en-US" dirty="0" err="1"/>
              <a:t>pedido</a:t>
            </a:r>
            <a:endParaRPr lang="pt-US" dirty="0"/>
          </a:p>
        </p:txBody>
      </p:sp>
    </p:spTree>
    <p:extLst>
      <p:ext uri="{BB962C8B-B14F-4D97-AF65-F5344CB8AC3E}">
        <p14:creationId xmlns:p14="http://schemas.microsoft.com/office/powerpoint/2010/main" val="3278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22" grpId="0"/>
      <p:bldP spid="25" grpId="0" animBg="1"/>
      <p:bldP spid="26" grpId="0"/>
      <p:bldP spid="28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CA3D80-94FE-72B3-8CD6-399185BF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8" y="1099457"/>
            <a:ext cx="11363624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15F5A0-4CD6-789A-6110-47E1A13D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54" y="61010"/>
            <a:ext cx="11270092" cy="673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D143CA-12E2-4706-BE9F-CDC2FE2F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21" y="198395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931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307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Etapa 1 – Projeto Integrado</vt:lpstr>
      <vt:lpstr>Sobre o autor </vt:lpstr>
      <vt:lpstr>Sobre a empresa</vt:lpstr>
      <vt:lpstr>Proposta como solução</vt:lpstr>
      <vt:lpstr>Projeto Integrado DELIVERY STORE  PUC MG 2022</vt:lpstr>
      <vt:lpstr>Apresentação do PowerPoint</vt:lpstr>
      <vt:lpstr>Apresentação do PowerPoint</vt:lpstr>
      <vt:lpstr>Apresentação do PowerPoint</vt:lpstr>
      <vt:lpstr>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Frederick Frigieri</dc:creator>
  <cp:lastModifiedBy>Frederick Frigieri</cp:lastModifiedBy>
  <cp:revision>18</cp:revision>
  <dcterms:created xsi:type="dcterms:W3CDTF">2022-08-07T02:50:24Z</dcterms:created>
  <dcterms:modified xsi:type="dcterms:W3CDTF">2022-08-09T02:17:02Z</dcterms:modified>
</cp:coreProperties>
</file>